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3" roundtripDataSignature="AMtx7mildyU29/7+gBVG0qjgP7jUBGqtt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0FC5DB4-4A13-4B9A-A215-991E2DEC53AA}">
  <a:tblStyle styleId="{60FC5DB4-4A13-4B9A-A215-991E2DEC53AA}"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11" Type="http://schemas.openxmlformats.org/officeDocument/2006/relationships/slide" Target="slides/slide5.xml"/><Relationship Id="rId22" Type="http://schemas.openxmlformats.org/officeDocument/2006/relationships/slide" Target="slides/slide16.xml"/><Relationship Id="rId10" Type="http://schemas.openxmlformats.org/officeDocument/2006/relationships/slide" Target="slides/slide4.xml"/><Relationship Id="rId21" Type="http://schemas.openxmlformats.org/officeDocument/2006/relationships/slide" Target="slides/slide15.xml"/><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1" name="Shape 231"/>
        <p:cNvGrpSpPr/>
        <p:nvPr/>
      </p:nvGrpSpPr>
      <p:grpSpPr>
        <a:xfrm>
          <a:off x="0" y="0"/>
          <a:ext cx="0" cy="0"/>
          <a:chOff x="0" y="0"/>
          <a:chExt cx="0" cy="0"/>
        </a:xfrm>
      </p:grpSpPr>
      <p:sp>
        <p:nvSpPr>
          <p:cNvPr id="232" name="Google Shape;232;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3" name="Google Shape;233;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1" name="Google Shape;191;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11" name="Shape 11"/>
        <p:cNvGrpSpPr/>
        <p:nvPr/>
      </p:nvGrpSpPr>
      <p:grpSpPr>
        <a:xfrm>
          <a:off x="0" y="0"/>
          <a:ext cx="0" cy="0"/>
          <a:chOff x="0" y="0"/>
          <a:chExt cx="0" cy="0"/>
        </a:xfrm>
      </p:grpSpPr>
      <p:sp>
        <p:nvSpPr>
          <p:cNvPr id="12" name="Google Shape;12;p18"/>
          <p:cNvSpPr txBox="1"/>
          <p:nvPr>
            <p:ph type="title"/>
          </p:nvPr>
        </p:nvSpPr>
        <p:spPr>
          <a:xfrm>
            <a:off x="1167492" y="381000"/>
            <a:ext cx="9779183" cy="132556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800"/>
              <a:buFont typeface="Arial"/>
              <a:buNone/>
              <a:defRPr b="1" sz="48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8"/>
          <p:cNvSpPr txBox="1"/>
          <p:nvPr>
            <p:ph idx="1" type="body"/>
          </p:nvPr>
        </p:nvSpPr>
        <p:spPr>
          <a:xfrm>
            <a:off x="1167493" y="2017467"/>
            <a:ext cx="9779182" cy="336681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800"/>
              <a:buNone/>
              <a:defRPr>
                <a:latin typeface="Arial"/>
                <a:ea typeface="Arial"/>
                <a:cs typeface="Arial"/>
                <a:sym typeface="Arial"/>
              </a:defRPr>
            </a:lvl1pPr>
            <a:lvl2pPr indent="-228600" lvl="1" marL="914400" algn="l">
              <a:lnSpc>
                <a:spcPct val="90000"/>
              </a:lnSpc>
              <a:spcBef>
                <a:spcPts val="500"/>
              </a:spcBef>
              <a:spcAft>
                <a:spcPts val="0"/>
              </a:spcAft>
              <a:buClr>
                <a:schemeClr val="dk1"/>
              </a:buClr>
              <a:buSzPts val="2400"/>
              <a:buNone/>
              <a:defRPr>
                <a:latin typeface="Arial"/>
                <a:ea typeface="Arial"/>
                <a:cs typeface="Arial"/>
                <a:sym typeface="Arial"/>
              </a:defRPr>
            </a:lvl2pPr>
            <a:lvl3pPr indent="-228600" lvl="2" marL="1371600" algn="l">
              <a:lnSpc>
                <a:spcPct val="90000"/>
              </a:lnSpc>
              <a:spcBef>
                <a:spcPts val="500"/>
              </a:spcBef>
              <a:spcAft>
                <a:spcPts val="0"/>
              </a:spcAft>
              <a:buClr>
                <a:schemeClr val="dk1"/>
              </a:buClr>
              <a:buSzPts val="2000"/>
              <a:buNone/>
              <a:defRPr>
                <a:latin typeface="Arial"/>
                <a:ea typeface="Arial"/>
                <a:cs typeface="Arial"/>
                <a:sym typeface="Arial"/>
              </a:defRPr>
            </a:lvl3pPr>
            <a:lvl4pPr indent="-228600" lvl="3" marL="1828800" algn="l">
              <a:lnSpc>
                <a:spcPct val="90000"/>
              </a:lnSpc>
              <a:spcBef>
                <a:spcPts val="500"/>
              </a:spcBef>
              <a:spcAft>
                <a:spcPts val="0"/>
              </a:spcAft>
              <a:buClr>
                <a:schemeClr val="dk1"/>
              </a:buClr>
              <a:buSzPts val="1800"/>
              <a:buNone/>
              <a:defRPr>
                <a:latin typeface="Arial"/>
                <a:ea typeface="Arial"/>
                <a:cs typeface="Arial"/>
                <a:sym typeface="Arial"/>
              </a:defRPr>
            </a:lvl4pPr>
            <a:lvl5pPr indent="-228600" lvl="4" marL="2286000" algn="l">
              <a:lnSpc>
                <a:spcPct val="90000"/>
              </a:lnSpc>
              <a:spcBef>
                <a:spcPts val="500"/>
              </a:spcBef>
              <a:spcAft>
                <a:spcPts val="0"/>
              </a:spcAft>
              <a:buClr>
                <a:schemeClr val="dk1"/>
              </a:buClr>
              <a:buSzPts val="1800"/>
              <a:buNone/>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 name="Google Shape;14;p18"/>
          <p:cNvSpPr/>
          <p:nvPr/>
        </p:nvSpPr>
        <p:spPr>
          <a:xfrm flipH="1">
            <a:off x="8580896" y="1"/>
            <a:ext cx="3611104" cy="3611104"/>
          </a:xfrm>
          <a:custGeom>
            <a:rect b="b" l="l" r="r" t="t"/>
            <a:pathLst>
              <a:path extrusionOk="0" h="1167493" w="1167493">
                <a:moveTo>
                  <a:pt x="0" y="0"/>
                </a:moveTo>
                <a:lnTo>
                  <a:pt x="1167493" y="0"/>
                </a:lnTo>
                <a:cubicBezTo>
                  <a:pt x="522704" y="0"/>
                  <a:pt x="0" y="522704"/>
                  <a:pt x="0" y="1167493"/>
                </a:cubicBez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5" name="Google Shape;15;p18"/>
          <p:cNvSpPr/>
          <p:nvPr/>
        </p:nvSpPr>
        <p:spPr>
          <a:xfrm flipH="1">
            <a:off x="8580896" y="3246896"/>
            <a:ext cx="3611104" cy="3611104"/>
          </a:xfrm>
          <a:custGeom>
            <a:rect b="b" l="l" r="r" t="t"/>
            <a:pathLst>
              <a:path extrusionOk="0" h="1167493" w="1167493">
                <a:moveTo>
                  <a:pt x="0" y="0"/>
                </a:moveTo>
                <a:cubicBezTo>
                  <a:pt x="0" y="644789"/>
                  <a:pt x="522704" y="1167493"/>
                  <a:pt x="1167493" y="1167493"/>
                </a:cubicBezTo>
                <a:lnTo>
                  <a:pt x="0" y="1167493"/>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6" name="Google Shape;16;p18"/>
          <p:cNvSpPr/>
          <p:nvPr/>
        </p:nvSpPr>
        <p:spPr>
          <a:xfrm>
            <a:off x="1" y="0"/>
            <a:ext cx="933856" cy="933856"/>
          </a:xfrm>
          <a:custGeom>
            <a:rect b="b" l="l" r="r" t="t"/>
            <a:pathLst>
              <a:path extrusionOk="0" h="862693" w="862693">
                <a:moveTo>
                  <a:pt x="0" y="0"/>
                </a:moveTo>
                <a:lnTo>
                  <a:pt x="862693" y="0"/>
                </a:lnTo>
                <a:cubicBezTo>
                  <a:pt x="862693" y="476453"/>
                  <a:pt x="476452" y="862693"/>
                  <a:pt x="0" y="862693"/>
                </a:cubicBez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nvGrpSpPr>
          <p:cNvPr id="17" name="Google Shape;17;p18"/>
          <p:cNvGrpSpPr/>
          <p:nvPr/>
        </p:nvGrpSpPr>
        <p:grpSpPr>
          <a:xfrm>
            <a:off x="8082092" y="5590903"/>
            <a:ext cx="1572380" cy="1267097"/>
            <a:chOff x="7413403" y="4976359"/>
            <a:chExt cx="2334986" cy="1881641"/>
          </a:xfrm>
        </p:grpSpPr>
        <p:sp>
          <p:nvSpPr>
            <p:cNvPr id="18" name="Google Shape;18;p18"/>
            <p:cNvSpPr/>
            <p:nvPr/>
          </p:nvSpPr>
          <p:spPr>
            <a:xfrm rot="-5400000">
              <a:off x="8223822" y="5333433"/>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
          <p:nvSpPr>
            <p:cNvPr id="19" name="Google Shape;19;p18"/>
            <p:cNvSpPr/>
            <p:nvPr/>
          </p:nvSpPr>
          <p:spPr>
            <a:xfrm flipH="1" rot="5400000">
              <a:off x="7056329" y="5333433"/>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grpSp>
      <p:sp>
        <p:nvSpPr>
          <p:cNvPr id="20" name="Google Shape;20;p18"/>
          <p:cNvSpPr txBox="1"/>
          <p:nvPr>
            <p:ph idx="10" type="dt"/>
          </p:nvPr>
        </p:nvSpPr>
        <p:spPr>
          <a:xfrm>
            <a:off x="3810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1200">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1200">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8"/>
          <p:cNvSpPr txBox="1"/>
          <p:nvPr>
            <p:ph idx="12" type="sldNum"/>
          </p:nvPr>
        </p:nvSpPr>
        <p:spPr>
          <a:xfrm>
            <a:off x="10153276" y="6356350"/>
            <a:ext cx="1657723"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200" u="none" cap="none" strike="noStrike">
                <a:solidFill>
                  <a:schemeClr val="accent2"/>
                </a:solidFill>
                <a:latin typeface="Arial"/>
                <a:ea typeface="Arial"/>
                <a:cs typeface="Arial"/>
                <a:sym typeface="Arial"/>
              </a:defRPr>
            </a:lvl1pPr>
            <a:lvl2pPr indent="0" lvl="1" marL="0" algn="r">
              <a:spcBef>
                <a:spcPts val="0"/>
              </a:spcBef>
              <a:buNone/>
              <a:defRPr b="0" i="0" sz="1200" u="none" cap="none" strike="noStrike">
                <a:solidFill>
                  <a:schemeClr val="accent2"/>
                </a:solidFill>
                <a:latin typeface="Arial"/>
                <a:ea typeface="Arial"/>
                <a:cs typeface="Arial"/>
                <a:sym typeface="Arial"/>
              </a:defRPr>
            </a:lvl2pPr>
            <a:lvl3pPr indent="0" lvl="2" marL="0" algn="r">
              <a:spcBef>
                <a:spcPts val="0"/>
              </a:spcBef>
              <a:buNone/>
              <a:defRPr b="0" i="0" sz="1200" u="none" cap="none" strike="noStrike">
                <a:solidFill>
                  <a:schemeClr val="accent2"/>
                </a:solidFill>
                <a:latin typeface="Arial"/>
                <a:ea typeface="Arial"/>
                <a:cs typeface="Arial"/>
                <a:sym typeface="Arial"/>
              </a:defRPr>
            </a:lvl3pPr>
            <a:lvl4pPr indent="0" lvl="3" marL="0" algn="r">
              <a:spcBef>
                <a:spcPts val="0"/>
              </a:spcBef>
              <a:buNone/>
              <a:defRPr b="0" i="0" sz="1200" u="none" cap="none" strike="noStrike">
                <a:solidFill>
                  <a:schemeClr val="accent2"/>
                </a:solidFill>
                <a:latin typeface="Arial"/>
                <a:ea typeface="Arial"/>
                <a:cs typeface="Arial"/>
                <a:sym typeface="Arial"/>
              </a:defRPr>
            </a:lvl4pPr>
            <a:lvl5pPr indent="0" lvl="4" marL="0" algn="r">
              <a:spcBef>
                <a:spcPts val="0"/>
              </a:spcBef>
              <a:buNone/>
              <a:defRPr b="0" i="0" sz="1200" u="none" cap="none" strike="noStrike">
                <a:solidFill>
                  <a:schemeClr val="accent2"/>
                </a:solidFill>
                <a:latin typeface="Arial"/>
                <a:ea typeface="Arial"/>
                <a:cs typeface="Arial"/>
                <a:sym typeface="Arial"/>
              </a:defRPr>
            </a:lvl5pPr>
            <a:lvl6pPr indent="0" lvl="5" marL="0" algn="r">
              <a:spcBef>
                <a:spcPts val="0"/>
              </a:spcBef>
              <a:buNone/>
              <a:defRPr b="0" i="0" sz="1200" u="none" cap="none" strike="noStrike">
                <a:solidFill>
                  <a:schemeClr val="accent2"/>
                </a:solidFill>
                <a:latin typeface="Arial"/>
                <a:ea typeface="Arial"/>
                <a:cs typeface="Arial"/>
                <a:sym typeface="Arial"/>
              </a:defRPr>
            </a:lvl6pPr>
            <a:lvl7pPr indent="0" lvl="6" marL="0" algn="r">
              <a:spcBef>
                <a:spcPts val="0"/>
              </a:spcBef>
              <a:buNone/>
              <a:defRPr b="0" i="0" sz="1200" u="none" cap="none" strike="noStrike">
                <a:solidFill>
                  <a:schemeClr val="accent2"/>
                </a:solidFill>
                <a:latin typeface="Arial"/>
                <a:ea typeface="Arial"/>
                <a:cs typeface="Arial"/>
                <a:sym typeface="Arial"/>
              </a:defRPr>
            </a:lvl7pPr>
            <a:lvl8pPr indent="0" lvl="7" marL="0" algn="r">
              <a:spcBef>
                <a:spcPts val="0"/>
              </a:spcBef>
              <a:buNone/>
              <a:defRPr b="0" i="0" sz="1200" u="none" cap="none" strike="noStrike">
                <a:solidFill>
                  <a:schemeClr val="accent2"/>
                </a:solidFill>
                <a:latin typeface="Arial"/>
                <a:ea typeface="Arial"/>
                <a:cs typeface="Arial"/>
                <a:sym typeface="Arial"/>
              </a:defRPr>
            </a:lvl8pPr>
            <a:lvl9pPr indent="0" lvl="8" marL="0" algn="r">
              <a:spcBef>
                <a:spcPts val="0"/>
              </a:spcBef>
              <a:buNone/>
              <a:defRPr b="0" i="0" sz="1200" u="none" cap="none" strike="noStrike">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meline">
  <p:cSld name="Timeline">
    <p:bg>
      <p:bgPr>
        <a:solidFill>
          <a:schemeClr val="accent1"/>
        </a:solidFill>
      </p:bgPr>
    </p:bg>
    <p:spTree>
      <p:nvGrpSpPr>
        <p:cNvPr id="133" name="Shape 133"/>
        <p:cNvGrpSpPr/>
        <p:nvPr/>
      </p:nvGrpSpPr>
      <p:grpSpPr>
        <a:xfrm>
          <a:off x="0" y="0"/>
          <a:ext cx="0" cy="0"/>
          <a:chOff x="0" y="0"/>
          <a:chExt cx="0" cy="0"/>
        </a:xfrm>
      </p:grpSpPr>
      <p:sp>
        <p:nvSpPr>
          <p:cNvPr id="134" name="Google Shape;134;p27"/>
          <p:cNvSpPr/>
          <p:nvPr/>
        </p:nvSpPr>
        <p:spPr>
          <a:xfrm flipH="1">
            <a:off x="8580896" y="1"/>
            <a:ext cx="3611104" cy="3611104"/>
          </a:xfrm>
          <a:custGeom>
            <a:rect b="b" l="l" r="r" t="t"/>
            <a:pathLst>
              <a:path extrusionOk="0" h="1167493" w="1167493">
                <a:moveTo>
                  <a:pt x="0" y="0"/>
                </a:moveTo>
                <a:lnTo>
                  <a:pt x="1167493" y="0"/>
                </a:lnTo>
                <a:cubicBezTo>
                  <a:pt x="522704" y="0"/>
                  <a:pt x="0" y="522704"/>
                  <a:pt x="0" y="1167493"/>
                </a:cubicBez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5" name="Google Shape;135;p27"/>
          <p:cNvSpPr/>
          <p:nvPr/>
        </p:nvSpPr>
        <p:spPr>
          <a:xfrm flipH="1" rot="5400000">
            <a:off x="1" y="3246896"/>
            <a:ext cx="3611104" cy="3611104"/>
          </a:xfrm>
          <a:custGeom>
            <a:rect b="b" l="l" r="r" t="t"/>
            <a:pathLst>
              <a:path extrusionOk="0" h="1167493" w="1167493">
                <a:moveTo>
                  <a:pt x="0" y="0"/>
                </a:moveTo>
                <a:cubicBezTo>
                  <a:pt x="0" y="644789"/>
                  <a:pt x="522704" y="1167493"/>
                  <a:pt x="1167493" y="1167493"/>
                </a:cubicBezTo>
                <a:lnTo>
                  <a:pt x="0" y="1167493"/>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36" name="Google Shape;136;p27"/>
          <p:cNvSpPr txBox="1"/>
          <p:nvPr>
            <p:ph type="title"/>
          </p:nvPr>
        </p:nvSpPr>
        <p:spPr>
          <a:xfrm>
            <a:off x="1167492" y="381000"/>
            <a:ext cx="9779183" cy="132556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4800"/>
              <a:buFont typeface="Arial"/>
              <a:buNone/>
              <a:defRPr b="1" sz="4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7" name="Google Shape;137;p27"/>
          <p:cNvSpPr txBox="1"/>
          <p:nvPr>
            <p:ph idx="1" type="body"/>
          </p:nvPr>
        </p:nvSpPr>
        <p:spPr>
          <a:xfrm>
            <a:off x="1167493" y="2087561"/>
            <a:ext cx="9779182" cy="336681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800"/>
              <a:buNone/>
              <a:defRPr>
                <a:solidFill>
                  <a:schemeClr val="lt1"/>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400"/>
              <a:buNone/>
              <a:defRPr>
                <a:solidFill>
                  <a:schemeClr val="lt1"/>
                </a:solidFill>
                <a:latin typeface="Arial"/>
                <a:ea typeface="Arial"/>
                <a:cs typeface="Arial"/>
                <a:sym typeface="Arial"/>
              </a:defRPr>
            </a:lvl2pPr>
            <a:lvl3pPr indent="-228600" lvl="2" marL="1371600" algn="l">
              <a:lnSpc>
                <a:spcPct val="90000"/>
              </a:lnSpc>
              <a:spcBef>
                <a:spcPts val="500"/>
              </a:spcBef>
              <a:spcAft>
                <a:spcPts val="0"/>
              </a:spcAft>
              <a:buClr>
                <a:schemeClr val="lt1"/>
              </a:buClr>
              <a:buSzPts val="2000"/>
              <a:buNone/>
              <a:defRPr>
                <a:solidFill>
                  <a:schemeClr val="lt1"/>
                </a:solidFill>
                <a:latin typeface="Arial"/>
                <a:ea typeface="Arial"/>
                <a:cs typeface="Arial"/>
                <a:sym typeface="Arial"/>
              </a:defRPr>
            </a:lvl3pPr>
            <a:lvl4pPr indent="-228600" lvl="3" marL="1828800" algn="l">
              <a:lnSpc>
                <a:spcPct val="90000"/>
              </a:lnSpc>
              <a:spcBef>
                <a:spcPts val="500"/>
              </a:spcBef>
              <a:spcAft>
                <a:spcPts val="0"/>
              </a:spcAft>
              <a:buClr>
                <a:schemeClr val="lt1"/>
              </a:buClr>
              <a:buSzPts val="1800"/>
              <a:buNone/>
              <a:defRPr>
                <a:solidFill>
                  <a:schemeClr val="lt1"/>
                </a:solidFill>
                <a:latin typeface="Arial"/>
                <a:ea typeface="Arial"/>
                <a:cs typeface="Arial"/>
                <a:sym typeface="Arial"/>
              </a:defRPr>
            </a:lvl4pPr>
            <a:lvl5pPr indent="-228600" lvl="4" marL="2286000" algn="l">
              <a:lnSpc>
                <a:spcPct val="90000"/>
              </a:lnSpc>
              <a:spcBef>
                <a:spcPts val="500"/>
              </a:spcBef>
              <a:spcAft>
                <a:spcPts val="0"/>
              </a:spcAft>
              <a:buClr>
                <a:schemeClr val="lt1"/>
              </a:buClr>
              <a:buSzPts val="1800"/>
              <a:buNone/>
              <a:defRPr>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8" name="Google Shape;138;p27"/>
          <p:cNvSpPr txBox="1"/>
          <p:nvPr>
            <p:ph idx="10" type="dt"/>
          </p:nvPr>
        </p:nvSpPr>
        <p:spPr>
          <a:xfrm>
            <a:off x="381000" y="6356350"/>
            <a:ext cx="170101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1200">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9" name="Google Shape;139;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1200">
                <a:solidFill>
                  <a:schemeClr val="accent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0" name="Google Shape;140;p27"/>
          <p:cNvSpPr txBox="1"/>
          <p:nvPr>
            <p:ph idx="12" type="sldNum"/>
          </p:nvPr>
        </p:nvSpPr>
        <p:spPr>
          <a:xfrm>
            <a:off x="10153276" y="6356350"/>
            <a:ext cx="1657723"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accent2"/>
                </a:solidFill>
                <a:latin typeface="Arial"/>
                <a:ea typeface="Arial"/>
                <a:cs typeface="Arial"/>
                <a:sym typeface="Arial"/>
              </a:defRPr>
            </a:lvl1pPr>
            <a:lvl2pPr indent="0" lvl="1" marL="0" algn="r">
              <a:spcBef>
                <a:spcPts val="0"/>
              </a:spcBef>
              <a:buNone/>
              <a:defRPr sz="1200">
                <a:solidFill>
                  <a:schemeClr val="accent2"/>
                </a:solidFill>
                <a:latin typeface="Arial"/>
                <a:ea typeface="Arial"/>
                <a:cs typeface="Arial"/>
                <a:sym typeface="Arial"/>
              </a:defRPr>
            </a:lvl2pPr>
            <a:lvl3pPr indent="0" lvl="2" marL="0" algn="r">
              <a:spcBef>
                <a:spcPts val="0"/>
              </a:spcBef>
              <a:buNone/>
              <a:defRPr sz="1200">
                <a:solidFill>
                  <a:schemeClr val="accent2"/>
                </a:solidFill>
                <a:latin typeface="Arial"/>
                <a:ea typeface="Arial"/>
                <a:cs typeface="Arial"/>
                <a:sym typeface="Arial"/>
              </a:defRPr>
            </a:lvl3pPr>
            <a:lvl4pPr indent="0" lvl="3" marL="0" algn="r">
              <a:spcBef>
                <a:spcPts val="0"/>
              </a:spcBef>
              <a:buNone/>
              <a:defRPr sz="1200">
                <a:solidFill>
                  <a:schemeClr val="accent2"/>
                </a:solidFill>
                <a:latin typeface="Arial"/>
                <a:ea typeface="Arial"/>
                <a:cs typeface="Arial"/>
                <a:sym typeface="Arial"/>
              </a:defRPr>
            </a:lvl4pPr>
            <a:lvl5pPr indent="0" lvl="4" marL="0" algn="r">
              <a:spcBef>
                <a:spcPts val="0"/>
              </a:spcBef>
              <a:buNone/>
              <a:defRPr sz="1200">
                <a:solidFill>
                  <a:schemeClr val="accent2"/>
                </a:solidFill>
                <a:latin typeface="Arial"/>
                <a:ea typeface="Arial"/>
                <a:cs typeface="Arial"/>
                <a:sym typeface="Arial"/>
              </a:defRPr>
            </a:lvl5pPr>
            <a:lvl6pPr indent="0" lvl="5" marL="0" algn="r">
              <a:spcBef>
                <a:spcPts val="0"/>
              </a:spcBef>
              <a:buNone/>
              <a:defRPr sz="1200">
                <a:solidFill>
                  <a:schemeClr val="accent2"/>
                </a:solidFill>
                <a:latin typeface="Arial"/>
                <a:ea typeface="Arial"/>
                <a:cs typeface="Arial"/>
                <a:sym typeface="Arial"/>
              </a:defRPr>
            </a:lvl6pPr>
            <a:lvl7pPr indent="0" lvl="6" marL="0" algn="r">
              <a:spcBef>
                <a:spcPts val="0"/>
              </a:spcBef>
              <a:buNone/>
              <a:defRPr sz="1200">
                <a:solidFill>
                  <a:schemeClr val="accent2"/>
                </a:solidFill>
                <a:latin typeface="Arial"/>
                <a:ea typeface="Arial"/>
                <a:cs typeface="Arial"/>
                <a:sym typeface="Arial"/>
              </a:defRPr>
            </a:lvl7pPr>
            <a:lvl8pPr indent="0" lvl="7" marL="0" algn="r">
              <a:spcBef>
                <a:spcPts val="0"/>
              </a:spcBef>
              <a:buNone/>
              <a:defRPr sz="1200">
                <a:solidFill>
                  <a:schemeClr val="accent2"/>
                </a:solidFill>
                <a:latin typeface="Arial"/>
                <a:ea typeface="Arial"/>
                <a:cs typeface="Arial"/>
                <a:sym typeface="Arial"/>
              </a:defRPr>
            </a:lvl8pPr>
            <a:lvl9pPr indent="0" lvl="8" marL="0" algn="r">
              <a:spcBef>
                <a:spcPts val="0"/>
              </a:spcBef>
              <a:buNone/>
              <a:defRPr sz="1200">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Title and Content">
  <p:cSld name="2 Title and Content">
    <p:spTree>
      <p:nvGrpSpPr>
        <p:cNvPr id="141" name="Shape 141"/>
        <p:cNvGrpSpPr/>
        <p:nvPr/>
      </p:nvGrpSpPr>
      <p:grpSpPr>
        <a:xfrm>
          <a:off x="0" y="0"/>
          <a:ext cx="0" cy="0"/>
          <a:chOff x="0" y="0"/>
          <a:chExt cx="0" cy="0"/>
        </a:xfrm>
      </p:grpSpPr>
      <p:sp>
        <p:nvSpPr>
          <p:cNvPr id="142" name="Google Shape;142;p28"/>
          <p:cNvSpPr txBox="1"/>
          <p:nvPr>
            <p:ph type="title"/>
          </p:nvPr>
        </p:nvSpPr>
        <p:spPr>
          <a:xfrm>
            <a:off x="1167492" y="381000"/>
            <a:ext cx="9779183" cy="132556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800"/>
              <a:buFont typeface="Arial"/>
              <a:buNone/>
              <a:defRPr b="1" sz="48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3" name="Google Shape;143;p28"/>
          <p:cNvSpPr txBox="1"/>
          <p:nvPr>
            <p:ph idx="1" type="body"/>
          </p:nvPr>
        </p:nvSpPr>
        <p:spPr>
          <a:xfrm>
            <a:off x="1167493" y="2528203"/>
            <a:ext cx="4663440" cy="28286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a:latin typeface="Arial"/>
                <a:ea typeface="Arial"/>
                <a:cs typeface="Arial"/>
                <a:sym typeface="Arial"/>
              </a:defRPr>
            </a:lvl1pPr>
            <a:lvl2pPr indent="-228600" lvl="1" marL="914400" algn="l">
              <a:lnSpc>
                <a:spcPct val="90000"/>
              </a:lnSpc>
              <a:spcBef>
                <a:spcPts val="500"/>
              </a:spcBef>
              <a:spcAft>
                <a:spcPts val="0"/>
              </a:spcAft>
              <a:buClr>
                <a:schemeClr val="dk1"/>
              </a:buClr>
              <a:buSzPts val="1800"/>
              <a:buNone/>
              <a:defRPr sz="1800">
                <a:latin typeface="Arial"/>
                <a:ea typeface="Arial"/>
                <a:cs typeface="Arial"/>
                <a:sym typeface="Arial"/>
              </a:defRPr>
            </a:lvl2pPr>
            <a:lvl3pPr indent="-228600" lvl="2" marL="1371600" algn="l">
              <a:lnSpc>
                <a:spcPct val="90000"/>
              </a:lnSpc>
              <a:spcBef>
                <a:spcPts val="500"/>
              </a:spcBef>
              <a:spcAft>
                <a:spcPts val="0"/>
              </a:spcAft>
              <a:buClr>
                <a:schemeClr val="dk1"/>
              </a:buClr>
              <a:buSzPts val="1600"/>
              <a:buNone/>
              <a:defRPr sz="1600">
                <a:latin typeface="Arial"/>
                <a:ea typeface="Arial"/>
                <a:cs typeface="Arial"/>
                <a:sym typeface="Arial"/>
              </a:defRPr>
            </a:lvl3pPr>
            <a:lvl4pPr indent="-228600" lvl="3" marL="1828800" algn="l">
              <a:lnSpc>
                <a:spcPct val="90000"/>
              </a:lnSpc>
              <a:spcBef>
                <a:spcPts val="500"/>
              </a:spcBef>
              <a:spcAft>
                <a:spcPts val="0"/>
              </a:spcAft>
              <a:buClr>
                <a:schemeClr val="dk1"/>
              </a:buClr>
              <a:buSzPts val="1400"/>
              <a:buNone/>
              <a:defRPr sz="1400">
                <a:latin typeface="Arial"/>
                <a:ea typeface="Arial"/>
                <a:cs typeface="Arial"/>
                <a:sym typeface="Arial"/>
              </a:defRPr>
            </a:lvl4pPr>
            <a:lvl5pPr indent="-228600" lvl="4" marL="2286000" algn="l">
              <a:lnSpc>
                <a:spcPct val="90000"/>
              </a:lnSpc>
              <a:spcBef>
                <a:spcPts val="500"/>
              </a:spcBef>
              <a:spcAft>
                <a:spcPts val="0"/>
              </a:spcAft>
              <a:buClr>
                <a:schemeClr val="dk1"/>
              </a:buClr>
              <a:buSzPts val="1400"/>
              <a:buNone/>
              <a:defRPr sz="14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4" name="Google Shape;144;p28"/>
          <p:cNvSpPr/>
          <p:nvPr/>
        </p:nvSpPr>
        <p:spPr>
          <a:xfrm flipH="1">
            <a:off x="8580896" y="1"/>
            <a:ext cx="3611104" cy="3611104"/>
          </a:xfrm>
          <a:custGeom>
            <a:rect b="b" l="l" r="r" t="t"/>
            <a:pathLst>
              <a:path extrusionOk="0" h="1167493" w="1167493">
                <a:moveTo>
                  <a:pt x="0" y="0"/>
                </a:moveTo>
                <a:lnTo>
                  <a:pt x="1167493" y="0"/>
                </a:lnTo>
                <a:cubicBezTo>
                  <a:pt x="522704" y="0"/>
                  <a:pt x="0" y="522704"/>
                  <a:pt x="0" y="1167493"/>
                </a:cubicBez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5" name="Google Shape;145;p28"/>
          <p:cNvSpPr/>
          <p:nvPr/>
        </p:nvSpPr>
        <p:spPr>
          <a:xfrm flipH="1">
            <a:off x="8580896" y="3246896"/>
            <a:ext cx="3611104" cy="3611104"/>
          </a:xfrm>
          <a:custGeom>
            <a:rect b="b" l="l" r="r" t="t"/>
            <a:pathLst>
              <a:path extrusionOk="0" h="1167493" w="1167493">
                <a:moveTo>
                  <a:pt x="0" y="0"/>
                </a:moveTo>
                <a:cubicBezTo>
                  <a:pt x="0" y="644789"/>
                  <a:pt x="522704" y="1167493"/>
                  <a:pt x="1167493" y="1167493"/>
                </a:cubicBezTo>
                <a:lnTo>
                  <a:pt x="0" y="1167493"/>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6" name="Google Shape;146;p28"/>
          <p:cNvSpPr/>
          <p:nvPr/>
        </p:nvSpPr>
        <p:spPr>
          <a:xfrm>
            <a:off x="1" y="0"/>
            <a:ext cx="933856" cy="933856"/>
          </a:xfrm>
          <a:custGeom>
            <a:rect b="b" l="l" r="r" t="t"/>
            <a:pathLst>
              <a:path extrusionOk="0" h="862693" w="862693">
                <a:moveTo>
                  <a:pt x="0" y="0"/>
                </a:moveTo>
                <a:lnTo>
                  <a:pt x="862693" y="0"/>
                </a:lnTo>
                <a:cubicBezTo>
                  <a:pt x="862693" y="476453"/>
                  <a:pt x="476452" y="862693"/>
                  <a:pt x="0" y="862693"/>
                </a:cubicBez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47" name="Google Shape;147;p28"/>
          <p:cNvGrpSpPr/>
          <p:nvPr/>
        </p:nvGrpSpPr>
        <p:grpSpPr>
          <a:xfrm>
            <a:off x="8082092" y="5590903"/>
            <a:ext cx="1572380" cy="1267097"/>
            <a:chOff x="7413403" y="4976359"/>
            <a:chExt cx="2334986" cy="1881641"/>
          </a:xfrm>
        </p:grpSpPr>
        <p:sp>
          <p:nvSpPr>
            <p:cNvPr id="148" name="Google Shape;148;p28"/>
            <p:cNvSpPr/>
            <p:nvPr/>
          </p:nvSpPr>
          <p:spPr>
            <a:xfrm rot="-5400000">
              <a:off x="8223822" y="5333433"/>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49" name="Google Shape;149;p28"/>
            <p:cNvSpPr/>
            <p:nvPr/>
          </p:nvSpPr>
          <p:spPr>
            <a:xfrm flipH="1" rot="5400000">
              <a:off x="7056329" y="5333433"/>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150" name="Google Shape;150;p28"/>
          <p:cNvSpPr txBox="1"/>
          <p:nvPr>
            <p:ph idx="10" type="dt"/>
          </p:nvPr>
        </p:nvSpPr>
        <p:spPr>
          <a:xfrm>
            <a:off x="3810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1200">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1" name="Google Shape;151;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1200">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2" name="Google Shape;152;p28"/>
          <p:cNvSpPr txBox="1"/>
          <p:nvPr>
            <p:ph idx="12" type="sldNum"/>
          </p:nvPr>
        </p:nvSpPr>
        <p:spPr>
          <a:xfrm>
            <a:off x="10153276" y="6356350"/>
            <a:ext cx="1657723"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accent2"/>
                </a:solidFill>
                <a:latin typeface="Arial"/>
                <a:ea typeface="Arial"/>
                <a:cs typeface="Arial"/>
                <a:sym typeface="Arial"/>
              </a:defRPr>
            </a:lvl1pPr>
            <a:lvl2pPr indent="0" lvl="1" marL="0" algn="r">
              <a:spcBef>
                <a:spcPts val="0"/>
              </a:spcBef>
              <a:buNone/>
              <a:defRPr sz="1200">
                <a:solidFill>
                  <a:schemeClr val="accent2"/>
                </a:solidFill>
                <a:latin typeface="Arial"/>
                <a:ea typeface="Arial"/>
                <a:cs typeface="Arial"/>
                <a:sym typeface="Arial"/>
              </a:defRPr>
            </a:lvl2pPr>
            <a:lvl3pPr indent="0" lvl="2" marL="0" algn="r">
              <a:spcBef>
                <a:spcPts val="0"/>
              </a:spcBef>
              <a:buNone/>
              <a:defRPr sz="1200">
                <a:solidFill>
                  <a:schemeClr val="accent2"/>
                </a:solidFill>
                <a:latin typeface="Arial"/>
                <a:ea typeface="Arial"/>
                <a:cs typeface="Arial"/>
                <a:sym typeface="Arial"/>
              </a:defRPr>
            </a:lvl3pPr>
            <a:lvl4pPr indent="0" lvl="3" marL="0" algn="r">
              <a:spcBef>
                <a:spcPts val="0"/>
              </a:spcBef>
              <a:buNone/>
              <a:defRPr sz="1200">
                <a:solidFill>
                  <a:schemeClr val="accent2"/>
                </a:solidFill>
                <a:latin typeface="Arial"/>
                <a:ea typeface="Arial"/>
                <a:cs typeface="Arial"/>
                <a:sym typeface="Arial"/>
              </a:defRPr>
            </a:lvl4pPr>
            <a:lvl5pPr indent="0" lvl="4" marL="0" algn="r">
              <a:spcBef>
                <a:spcPts val="0"/>
              </a:spcBef>
              <a:buNone/>
              <a:defRPr sz="1200">
                <a:solidFill>
                  <a:schemeClr val="accent2"/>
                </a:solidFill>
                <a:latin typeface="Arial"/>
                <a:ea typeface="Arial"/>
                <a:cs typeface="Arial"/>
                <a:sym typeface="Arial"/>
              </a:defRPr>
            </a:lvl5pPr>
            <a:lvl6pPr indent="0" lvl="5" marL="0" algn="r">
              <a:spcBef>
                <a:spcPts val="0"/>
              </a:spcBef>
              <a:buNone/>
              <a:defRPr sz="1200">
                <a:solidFill>
                  <a:schemeClr val="accent2"/>
                </a:solidFill>
                <a:latin typeface="Arial"/>
                <a:ea typeface="Arial"/>
                <a:cs typeface="Arial"/>
                <a:sym typeface="Arial"/>
              </a:defRPr>
            </a:lvl6pPr>
            <a:lvl7pPr indent="0" lvl="6" marL="0" algn="r">
              <a:spcBef>
                <a:spcPts val="0"/>
              </a:spcBef>
              <a:buNone/>
              <a:defRPr sz="1200">
                <a:solidFill>
                  <a:schemeClr val="accent2"/>
                </a:solidFill>
                <a:latin typeface="Arial"/>
                <a:ea typeface="Arial"/>
                <a:cs typeface="Arial"/>
                <a:sym typeface="Arial"/>
              </a:defRPr>
            </a:lvl7pPr>
            <a:lvl8pPr indent="0" lvl="7" marL="0" algn="r">
              <a:spcBef>
                <a:spcPts val="0"/>
              </a:spcBef>
              <a:buNone/>
              <a:defRPr sz="1200">
                <a:solidFill>
                  <a:schemeClr val="accent2"/>
                </a:solidFill>
                <a:latin typeface="Arial"/>
                <a:ea typeface="Arial"/>
                <a:cs typeface="Arial"/>
                <a:sym typeface="Arial"/>
              </a:defRPr>
            </a:lvl8pPr>
            <a:lvl9pPr indent="0" lvl="8" marL="0" algn="r">
              <a:spcBef>
                <a:spcPts val="0"/>
              </a:spcBef>
              <a:buNone/>
              <a:defRPr sz="1200">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
        <p:nvSpPr>
          <p:cNvPr id="153" name="Google Shape;153;p28"/>
          <p:cNvSpPr txBox="1"/>
          <p:nvPr>
            <p:ph idx="2" type="body"/>
          </p:nvPr>
        </p:nvSpPr>
        <p:spPr>
          <a:xfrm>
            <a:off x="6283235" y="2528203"/>
            <a:ext cx="4663440" cy="28286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a:latin typeface="Arial"/>
                <a:ea typeface="Arial"/>
                <a:cs typeface="Arial"/>
                <a:sym typeface="Arial"/>
              </a:defRPr>
            </a:lvl1pPr>
            <a:lvl2pPr indent="-228600" lvl="1" marL="914400" algn="l">
              <a:lnSpc>
                <a:spcPct val="90000"/>
              </a:lnSpc>
              <a:spcBef>
                <a:spcPts val="500"/>
              </a:spcBef>
              <a:spcAft>
                <a:spcPts val="0"/>
              </a:spcAft>
              <a:buClr>
                <a:schemeClr val="dk1"/>
              </a:buClr>
              <a:buSzPts val="1800"/>
              <a:buNone/>
              <a:defRPr sz="1800">
                <a:latin typeface="Arial"/>
                <a:ea typeface="Arial"/>
                <a:cs typeface="Arial"/>
                <a:sym typeface="Arial"/>
              </a:defRPr>
            </a:lvl2pPr>
            <a:lvl3pPr indent="-228600" lvl="2" marL="1371600" algn="l">
              <a:lnSpc>
                <a:spcPct val="90000"/>
              </a:lnSpc>
              <a:spcBef>
                <a:spcPts val="500"/>
              </a:spcBef>
              <a:spcAft>
                <a:spcPts val="0"/>
              </a:spcAft>
              <a:buClr>
                <a:schemeClr val="dk1"/>
              </a:buClr>
              <a:buSzPts val="1600"/>
              <a:buNone/>
              <a:defRPr sz="1600">
                <a:latin typeface="Arial"/>
                <a:ea typeface="Arial"/>
                <a:cs typeface="Arial"/>
                <a:sym typeface="Arial"/>
              </a:defRPr>
            </a:lvl3pPr>
            <a:lvl4pPr indent="-228600" lvl="3" marL="1828800" algn="l">
              <a:lnSpc>
                <a:spcPct val="90000"/>
              </a:lnSpc>
              <a:spcBef>
                <a:spcPts val="500"/>
              </a:spcBef>
              <a:spcAft>
                <a:spcPts val="0"/>
              </a:spcAft>
              <a:buClr>
                <a:schemeClr val="dk1"/>
              </a:buClr>
              <a:buSzPts val="1400"/>
              <a:buNone/>
              <a:defRPr sz="1400">
                <a:latin typeface="Arial"/>
                <a:ea typeface="Arial"/>
                <a:cs typeface="Arial"/>
                <a:sym typeface="Arial"/>
              </a:defRPr>
            </a:lvl4pPr>
            <a:lvl5pPr indent="-228600" lvl="4" marL="2286000" algn="l">
              <a:lnSpc>
                <a:spcPct val="90000"/>
              </a:lnSpc>
              <a:spcBef>
                <a:spcPts val="500"/>
              </a:spcBef>
              <a:spcAft>
                <a:spcPts val="0"/>
              </a:spcAft>
              <a:buClr>
                <a:schemeClr val="dk1"/>
              </a:buClr>
              <a:buSzPts val="1400"/>
              <a:buNone/>
              <a:defRPr sz="14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4" name="Google Shape;154;p28"/>
          <p:cNvSpPr txBox="1"/>
          <p:nvPr>
            <p:ph idx="3" type="body"/>
          </p:nvPr>
        </p:nvSpPr>
        <p:spPr>
          <a:xfrm>
            <a:off x="1167493" y="2005689"/>
            <a:ext cx="4663440" cy="522514"/>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atin typeface="Arial"/>
                <a:ea typeface="Arial"/>
                <a:cs typeface="Arial"/>
                <a:sym typeface="Arial"/>
              </a:defRPr>
            </a:lvl2pPr>
            <a:lvl3pPr indent="-228600" lvl="2" marL="1371600" algn="l">
              <a:lnSpc>
                <a:spcPct val="90000"/>
              </a:lnSpc>
              <a:spcBef>
                <a:spcPts val="500"/>
              </a:spcBef>
              <a:spcAft>
                <a:spcPts val="0"/>
              </a:spcAft>
              <a:buClr>
                <a:schemeClr val="dk1"/>
              </a:buClr>
              <a:buSzPts val="1800"/>
              <a:buNone/>
              <a:defRPr b="1" sz="1800">
                <a:latin typeface="Arial"/>
                <a:ea typeface="Arial"/>
                <a:cs typeface="Arial"/>
                <a:sym typeface="Arial"/>
              </a:defRPr>
            </a:lvl3pPr>
            <a:lvl4pPr indent="-228600" lvl="3" marL="1828800" algn="l">
              <a:lnSpc>
                <a:spcPct val="90000"/>
              </a:lnSpc>
              <a:spcBef>
                <a:spcPts val="500"/>
              </a:spcBef>
              <a:spcAft>
                <a:spcPts val="0"/>
              </a:spcAft>
              <a:buClr>
                <a:schemeClr val="dk1"/>
              </a:buClr>
              <a:buSzPts val="1600"/>
              <a:buNone/>
              <a:defRPr b="1" sz="1600">
                <a:latin typeface="Arial"/>
                <a:ea typeface="Arial"/>
                <a:cs typeface="Arial"/>
                <a:sym typeface="Arial"/>
              </a:defRPr>
            </a:lvl4pPr>
            <a:lvl5pPr indent="-228600" lvl="4" marL="2286000" algn="l">
              <a:lnSpc>
                <a:spcPct val="90000"/>
              </a:lnSpc>
              <a:spcBef>
                <a:spcPts val="500"/>
              </a:spcBef>
              <a:spcAft>
                <a:spcPts val="0"/>
              </a:spcAft>
              <a:buClr>
                <a:schemeClr val="dk1"/>
              </a:buClr>
              <a:buSzPts val="1600"/>
              <a:buNone/>
              <a:defRPr b="1" sz="16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5" name="Google Shape;155;p28"/>
          <p:cNvSpPr txBox="1"/>
          <p:nvPr>
            <p:ph idx="4" type="body"/>
          </p:nvPr>
        </p:nvSpPr>
        <p:spPr>
          <a:xfrm>
            <a:off x="6283235" y="2005689"/>
            <a:ext cx="4663440" cy="522514"/>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atin typeface="Arial"/>
                <a:ea typeface="Arial"/>
                <a:cs typeface="Arial"/>
                <a:sym typeface="Arial"/>
              </a:defRPr>
            </a:lvl2pPr>
            <a:lvl3pPr indent="-228600" lvl="2" marL="1371600" algn="l">
              <a:lnSpc>
                <a:spcPct val="90000"/>
              </a:lnSpc>
              <a:spcBef>
                <a:spcPts val="500"/>
              </a:spcBef>
              <a:spcAft>
                <a:spcPts val="0"/>
              </a:spcAft>
              <a:buClr>
                <a:schemeClr val="dk1"/>
              </a:buClr>
              <a:buSzPts val="1800"/>
              <a:buNone/>
              <a:defRPr b="1" sz="1800">
                <a:latin typeface="Arial"/>
                <a:ea typeface="Arial"/>
                <a:cs typeface="Arial"/>
                <a:sym typeface="Arial"/>
              </a:defRPr>
            </a:lvl3pPr>
            <a:lvl4pPr indent="-228600" lvl="3" marL="1828800" algn="l">
              <a:lnSpc>
                <a:spcPct val="90000"/>
              </a:lnSpc>
              <a:spcBef>
                <a:spcPts val="500"/>
              </a:spcBef>
              <a:spcAft>
                <a:spcPts val="0"/>
              </a:spcAft>
              <a:buClr>
                <a:schemeClr val="dk1"/>
              </a:buClr>
              <a:buSzPts val="1600"/>
              <a:buNone/>
              <a:defRPr b="1" sz="1600">
                <a:latin typeface="Arial"/>
                <a:ea typeface="Arial"/>
                <a:cs typeface="Arial"/>
                <a:sym typeface="Arial"/>
              </a:defRPr>
            </a:lvl4pPr>
            <a:lvl5pPr indent="-228600" lvl="4" marL="2286000" algn="l">
              <a:lnSpc>
                <a:spcPct val="90000"/>
              </a:lnSpc>
              <a:spcBef>
                <a:spcPts val="500"/>
              </a:spcBef>
              <a:spcAft>
                <a:spcPts val="0"/>
              </a:spcAft>
              <a:buClr>
                <a:schemeClr val="dk1"/>
              </a:buClr>
              <a:buSzPts val="1600"/>
              <a:buNone/>
              <a:defRPr b="1" sz="16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Title and Content">
  <p:cSld name="3 Title and Content">
    <p:spTree>
      <p:nvGrpSpPr>
        <p:cNvPr id="156" name="Shape 156"/>
        <p:cNvGrpSpPr/>
        <p:nvPr/>
      </p:nvGrpSpPr>
      <p:grpSpPr>
        <a:xfrm>
          <a:off x="0" y="0"/>
          <a:ext cx="0" cy="0"/>
          <a:chOff x="0" y="0"/>
          <a:chExt cx="0" cy="0"/>
        </a:xfrm>
      </p:grpSpPr>
      <p:sp>
        <p:nvSpPr>
          <p:cNvPr id="157" name="Google Shape;157;p29"/>
          <p:cNvSpPr txBox="1"/>
          <p:nvPr>
            <p:ph type="title"/>
          </p:nvPr>
        </p:nvSpPr>
        <p:spPr>
          <a:xfrm>
            <a:off x="1167492" y="381000"/>
            <a:ext cx="9779183" cy="132556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800"/>
              <a:buFont typeface="Arial"/>
              <a:buNone/>
              <a:defRPr b="1" sz="48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8" name="Google Shape;158;p29"/>
          <p:cNvSpPr txBox="1"/>
          <p:nvPr>
            <p:ph idx="1" type="body"/>
          </p:nvPr>
        </p:nvSpPr>
        <p:spPr>
          <a:xfrm>
            <a:off x="1167491" y="2526318"/>
            <a:ext cx="3218688" cy="28286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a:latin typeface="Arial"/>
                <a:ea typeface="Arial"/>
                <a:cs typeface="Arial"/>
                <a:sym typeface="Arial"/>
              </a:defRPr>
            </a:lvl1pPr>
            <a:lvl2pPr indent="-228600" lvl="1" marL="914400" algn="l">
              <a:lnSpc>
                <a:spcPct val="90000"/>
              </a:lnSpc>
              <a:spcBef>
                <a:spcPts val="500"/>
              </a:spcBef>
              <a:spcAft>
                <a:spcPts val="0"/>
              </a:spcAft>
              <a:buClr>
                <a:schemeClr val="dk1"/>
              </a:buClr>
              <a:buSzPts val="1800"/>
              <a:buNone/>
              <a:defRPr sz="1800">
                <a:latin typeface="Arial"/>
                <a:ea typeface="Arial"/>
                <a:cs typeface="Arial"/>
                <a:sym typeface="Arial"/>
              </a:defRPr>
            </a:lvl2pPr>
            <a:lvl3pPr indent="-228600" lvl="2" marL="1371600" algn="l">
              <a:lnSpc>
                <a:spcPct val="90000"/>
              </a:lnSpc>
              <a:spcBef>
                <a:spcPts val="500"/>
              </a:spcBef>
              <a:spcAft>
                <a:spcPts val="0"/>
              </a:spcAft>
              <a:buClr>
                <a:schemeClr val="dk1"/>
              </a:buClr>
              <a:buSzPts val="1600"/>
              <a:buNone/>
              <a:defRPr sz="1600">
                <a:latin typeface="Arial"/>
                <a:ea typeface="Arial"/>
                <a:cs typeface="Arial"/>
                <a:sym typeface="Arial"/>
              </a:defRPr>
            </a:lvl3pPr>
            <a:lvl4pPr indent="-228600" lvl="3" marL="1828800" algn="l">
              <a:lnSpc>
                <a:spcPct val="90000"/>
              </a:lnSpc>
              <a:spcBef>
                <a:spcPts val="500"/>
              </a:spcBef>
              <a:spcAft>
                <a:spcPts val="0"/>
              </a:spcAft>
              <a:buClr>
                <a:schemeClr val="dk1"/>
              </a:buClr>
              <a:buSzPts val="1400"/>
              <a:buNone/>
              <a:defRPr sz="1400">
                <a:latin typeface="Arial"/>
                <a:ea typeface="Arial"/>
                <a:cs typeface="Arial"/>
                <a:sym typeface="Arial"/>
              </a:defRPr>
            </a:lvl4pPr>
            <a:lvl5pPr indent="-228600" lvl="4" marL="2286000" algn="l">
              <a:lnSpc>
                <a:spcPct val="90000"/>
              </a:lnSpc>
              <a:spcBef>
                <a:spcPts val="500"/>
              </a:spcBef>
              <a:spcAft>
                <a:spcPts val="0"/>
              </a:spcAft>
              <a:buClr>
                <a:schemeClr val="dk1"/>
              </a:buClr>
              <a:buSzPts val="1400"/>
              <a:buNone/>
              <a:defRPr sz="14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59" name="Google Shape;159;p29"/>
          <p:cNvSpPr/>
          <p:nvPr/>
        </p:nvSpPr>
        <p:spPr>
          <a:xfrm rot="5400000">
            <a:off x="8580896" y="0"/>
            <a:ext cx="3611104" cy="3611104"/>
          </a:xfrm>
          <a:custGeom>
            <a:rect b="b" l="l" r="r" t="t"/>
            <a:pathLst>
              <a:path extrusionOk="0" h="1167493" w="1167493">
                <a:moveTo>
                  <a:pt x="0" y="0"/>
                </a:moveTo>
                <a:lnTo>
                  <a:pt x="1167493" y="0"/>
                </a:lnTo>
                <a:cubicBezTo>
                  <a:pt x="522704" y="0"/>
                  <a:pt x="0" y="522704"/>
                  <a:pt x="0" y="1167493"/>
                </a:cubicBez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60" name="Google Shape;160;p29"/>
          <p:cNvSpPr/>
          <p:nvPr/>
        </p:nvSpPr>
        <p:spPr>
          <a:xfrm>
            <a:off x="-2364" y="3246896"/>
            <a:ext cx="3611104" cy="3611104"/>
          </a:xfrm>
          <a:custGeom>
            <a:rect b="b" l="l" r="r" t="t"/>
            <a:pathLst>
              <a:path extrusionOk="0" h="1167493" w="1167493">
                <a:moveTo>
                  <a:pt x="0" y="0"/>
                </a:moveTo>
                <a:cubicBezTo>
                  <a:pt x="0" y="644789"/>
                  <a:pt x="522704" y="1167493"/>
                  <a:pt x="1167493" y="1167493"/>
                </a:cubicBezTo>
                <a:lnTo>
                  <a:pt x="0" y="1167493"/>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61" name="Google Shape;161;p29"/>
          <p:cNvSpPr/>
          <p:nvPr/>
        </p:nvSpPr>
        <p:spPr>
          <a:xfrm flipH="1" rot="5400000">
            <a:off x="11258144" y="5924144"/>
            <a:ext cx="933856" cy="933856"/>
          </a:xfrm>
          <a:custGeom>
            <a:rect b="b" l="l" r="r" t="t"/>
            <a:pathLst>
              <a:path extrusionOk="0" h="862693" w="862693">
                <a:moveTo>
                  <a:pt x="0" y="0"/>
                </a:moveTo>
                <a:lnTo>
                  <a:pt x="862693" y="0"/>
                </a:lnTo>
                <a:cubicBezTo>
                  <a:pt x="862693" y="476453"/>
                  <a:pt x="476452" y="862693"/>
                  <a:pt x="0" y="862693"/>
                </a:cubicBez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62" name="Google Shape;162;p29"/>
          <p:cNvGrpSpPr/>
          <p:nvPr/>
        </p:nvGrpSpPr>
        <p:grpSpPr>
          <a:xfrm>
            <a:off x="2587417" y="5590903"/>
            <a:ext cx="1572380" cy="1267097"/>
            <a:chOff x="7413403" y="4976359"/>
            <a:chExt cx="2334986" cy="1881641"/>
          </a:xfrm>
        </p:grpSpPr>
        <p:sp>
          <p:nvSpPr>
            <p:cNvPr id="163" name="Google Shape;163;p29"/>
            <p:cNvSpPr/>
            <p:nvPr/>
          </p:nvSpPr>
          <p:spPr>
            <a:xfrm rot="-5400000">
              <a:off x="8223822" y="5333433"/>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64" name="Google Shape;164;p29"/>
            <p:cNvSpPr/>
            <p:nvPr/>
          </p:nvSpPr>
          <p:spPr>
            <a:xfrm flipH="1" rot="5400000">
              <a:off x="7056329" y="5333433"/>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165" name="Google Shape;165;p29"/>
          <p:cNvSpPr txBox="1"/>
          <p:nvPr>
            <p:ph idx="10" type="dt"/>
          </p:nvPr>
        </p:nvSpPr>
        <p:spPr>
          <a:xfrm>
            <a:off x="381000" y="6356350"/>
            <a:ext cx="1767114"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1200">
                <a:solidFill>
                  <a:schemeClr val="accent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6" name="Google Shape;166;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1200">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7" name="Google Shape;167;p29"/>
          <p:cNvSpPr txBox="1"/>
          <p:nvPr>
            <p:ph idx="2" type="body"/>
          </p:nvPr>
        </p:nvSpPr>
        <p:spPr>
          <a:xfrm>
            <a:off x="4683787" y="2526318"/>
            <a:ext cx="3173279" cy="28286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a:latin typeface="Arial"/>
                <a:ea typeface="Arial"/>
                <a:cs typeface="Arial"/>
                <a:sym typeface="Arial"/>
              </a:defRPr>
            </a:lvl1pPr>
            <a:lvl2pPr indent="-228600" lvl="1" marL="914400" algn="l">
              <a:lnSpc>
                <a:spcPct val="90000"/>
              </a:lnSpc>
              <a:spcBef>
                <a:spcPts val="500"/>
              </a:spcBef>
              <a:spcAft>
                <a:spcPts val="0"/>
              </a:spcAft>
              <a:buClr>
                <a:schemeClr val="dk1"/>
              </a:buClr>
              <a:buSzPts val="1800"/>
              <a:buNone/>
              <a:defRPr sz="1800">
                <a:latin typeface="Arial"/>
                <a:ea typeface="Arial"/>
                <a:cs typeface="Arial"/>
                <a:sym typeface="Arial"/>
              </a:defRPr>
            </a:lvl2pPr>
            <a:lvl3pPr indent="-228600" lvl="2" marL="1371600" algn="l">
              <a:lnSpc>
                <a:spcPct val="90000"/>
              </a:lnSpc>
              <a:spcBef>
                <a:spcPts val="500"/>
              </a:spcBef>
              <a:spcAft>
                <a:spcPts val="0"/>
              </a:spcAft>
              <a:buClr>
                <a:schemeClr val="dk1"/>
              </a:buClr>
              <a:buSzPts val="1600"/>
              <a:buNone/>
              <a:defRPr sz="1600">
                <a:latin typeface="Arial"/>
                <a:ea typeface="Arial"/>
                <a:cs typeface="Arial"/>
                <a:sym typeface="Arial"/>
              </a:defRPr>
            </a:lvl3pPr>
            <a:lvl4pPr indent="-228600" lvl="3" marL="1828800" algn="l">
              <a:lnSpc>
                <a:spcPct val="90000"/>
              </a:lnSpc>
              <a:spcBef>
                <a:spcPts val="500"/>
              </a:spcBef>
              <a:spcAft>
                <a:spcPts val="0"/>
              </a:spcAft>
              <a:buClr>
                <a:schemeClr val="dk1"/>
              </a:buClr>
              <a:buSzPts val="1400"/>
              <a:buNone/>
              <a:defRPr sz="1400">
                <a:latin typeface="Arial"/>
                <a:ea typeface="Arial"/>
                <a:cs typeface="Arial"/>
                <a:sym typeface="Arial"/>
              </a:defRPr>
            </a:lvl4pPr>
            <a:lvl5pPr indent="-228600" lvl="4" marL="2286000" algn="l">
              <a:lnSpc>
                <a:spcPct val="90000"/>
              </a:lnSpc>
              <a:spcBef>
                <a:spcPts val="500"/>
              </a:spcBef>
              <a:spcAft>
                <a:spcPts val="0"/>
              </a:spcAft>
              <a:buClr>
                <a:schemeClr val="dk1"/>
              </a:buClr>
              <a:buSzPts val="1400"/>
              <a:buNone/>
              <a:defRPr sz="14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8" name="Google Shape;168;p29"/>
          <p:cNvSpPr txBox="1"/>
          <p:nvPr>
            <p:ph idx="3" type="body"/>
          </p:nvPr>
        </p:nvSpPr>
        <p:spPr>
          <a:xfrm>
            <a:off x="1167493" y="2003804"/>
            <a:ext cx="3173278" cy="522514"/>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atin typeface="Arial"/>
                <a:ea typeface="Arial"/>
                <a:cs typeface="Arial"/>
                <a:sym typeface="Arial"/>
              </a:defRPr>
            </a:lvl2pPr>
            <a:lvl3pPr indent="-228600" lvl="2" marL="1371600" algn="l">
              <a:lnSpc>
                <a:spcPct val="90000"/>
              </a:lnSpc>
              <a:spcBef>
                <a:spcPts val="500"/>
              </a:spcBef>
              <a:spcAft>
                <a:spcPts val="0"/>
              </a:spcAft>
              <a:buClr>
                <a:schemeClr val="dk1"/>
              </a:buClr>
              <a:buSzPts val="1800"/>
              <a:buNone/>
              <a:defRPr b="1" sz="1800">
                <a:latin typeface="Arial"/>
                <a:ea typeface="Arial"/>
                <a:cs typeface="Arial"/>
                <a:sym typeface="Arial"/>
              </a:defRPr>
            </a:lvl3pPr>
            <a:lvl4pPr indent="-228600" lvl="3" marL="1828800" algn="l">
              <a:lnSpc>
                <a:spcPct val="90000"/>
              </a:lnSpc>
              <a:spcBef>
                <a:spcPts val="500"/>
              </a:spcBef>
              <a:spcAft>
                <a:spcPts val="0"/>
              </a:spcAft>
              <a:buClr>
                <a:schemeClr val="dk1"/>
              </a:buClr>
              <a:buSzPts val="1600"/>
              <a:buNone/>
              <a:defRPr b="1" sz="1600">
                <a:latin typeface="Arial"/>
                <a:ea typeface="Arial"/>
                <a:cs typeface="Arial"/>
                <a:sym typeface="Arial"/>
              </a:defRPr>
            </a:lvl4pPr>
            <a:lvl5pPr indent="-228600" lvl="4" marL="2286000" algn="l">
              <a:lnSpc>
                <a:spcPct val="90000"/>
              </a:lnSpc>
              <a:spcBef>
                <a:spcPts val="500"/>
              </a:spcBef>
              <a:spcAft>
                <a:spcPts val="0"/>
              </a:spcAft>
              <a:buClr>
                <a:schemeClr val="dk1"/>
              </a:buClr>
              <a:buSzPts val="1600"/>
              <a:buNone/>
              <a:defRPr b="1" sz="16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69" name="Google Shape;169;p29"/>
          <p:cNvSpPr txBox="1"/>
          <p:nvPr>
            <p:ph idx="4" type="body"/>
          </p:nvPr>
        </p:nvSpPr>
        <p:spPr>
          <a:xfrm>
            <a:off x="4683788" y="2003804"/>
            <a:ext cx="3173278" cy="522514"/>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atin typeface="Arial"/>
                <a:ea typeface="Arial"/>
                <a:cs typeface="Arial"/>
                <a:sym typeface="Arial"/>
              </a:defRPr>
            </a:lvl2pPr>
            <a:lvl3pPr indent="-228600" lvl="2" marL="1371600" algn="l">
              <a:lnSpc>
                <a:spcPct val="90000"/>
              </a:lnSpc>
              <a:spcBef>
                <a:spcPts val="500"/>
              </a:spcBef>
              <a:spcAft>
                <a:spcPts val="0"/>
              </a:spcAft>
              <a:buClr>
                <a:schemeClr val="dk1"/>
              </a:buClr>
              <a:buSzPts val="1800"/>
              <a:buNone/>
              <a:defRPr b="1" sz="1800">
                <a:latin typeface="Arial"/>
                <a:ea typeface="Arial"/>
                <a:cs typeface="Arial"/>
                <a:sym typeface="Arial"/>
              </a:defRPr>
            </a:lvl3pPr>
            <a:lvl4pPr indent="-228600" lvl="3" marL="1828800" algn="l">
              <a:lnSpc>
                <a:spcPct val="90000"/>
              </a:lnSpc>
              <a:spcBef>
                <a:spcPts val="500"/>
              </a:spcBef>
              <a:spcAft>
                <a:spcPts val="0"/>
              </a:spcAft>
              <a:buClr>
                <a:schemeClr val="dk1"/>
              </a:buClr>
              <a:buSzPts val="1600"/>
              <a:buNone/>
              <a:defRPr b="1" sz="1600">
                <a:latin typeface="Arial"/>
                <a:ea typeface="Arial"/>
                <a:cs typeface="Arial"/>
                <a:sym typeface="Arial"/>
              </a:defRPr>
            </a:lvl4pPr>
            <a:lvl5pPr indent="-228600" lvl="4" marL="2286000" algn="l">
              <a:lnSpc>
                <a:spcPct val="90000"/>
              </a:lnSpc>
              <a:spcBef>
                <a:spcPts val="500"/>
              </a:spcBef>
              <a:spcAft>
                <a:spcPts val="0"/>
              </a:spcAft>
              <a:buClr>
                <a:schemeClr val="dk1"/>
              </a:buClr>
              <a:buSzPts val="1600"/>
              <a:buNone/>
              <a:defRPr b="1" sz="16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0" name="Google Shape;170;p29"/>
          <p:cNvSpPr txBox="1"/>
          <p:nvPr>
            <p:ph idx="5" type="body"/>
          </p:nvPr>
        </p:nvSpPr>
        <p:spPr>
          <a:xfrm>
            <a:off x="8200082" y="2526318"/>
            <a:ext cx="3173279" cy="28286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000"/>
              <a:buNone/>
              <a:defRPr sz="2000">
                <a:latin typeface="Arial"/>
                <a:ea typeface="Arial"/>
                <a:cs typeface="Arial"/>
                <a:sym typeface="Arial"/>
              </a:defRPr>
            </a:lvl1pPr>
            <a:lvl2pPr indent="-228600" lvl="1" marL="914400" algn="l">
              <a:lnSpc>
                <a:spcPct val="90000"/>
              </a:lnSpc>
              <a:spcBef>
                <a:spcPts val="500"/>
              </a:spcBef>
              <a:spcAft>
                <a:spcPts val="0"/>
              </a:spcAft>
              <a:buClr>
                <a:schemeClr val="dk1"/>
              </a:buClr>
              <a:buSzPts val="1800"/>
              <a:buNone/>
              <a:defRPr sz="1800">
                <a:latin typeface="Arial"/>
                <a:ea typeface="Arial"/>
                <a:cs typeface="Arial"/>
                <a:sym typeface="Arial"/>
              </a:defRPr>
            </a:lvl2pPr>
            <a:lvl3pPr indent="-228600" lvl="2" marL="1371600" algn="l">
              <a:lnSpc>
                <a:spcPct val="90000"/>
              </a:lnSpc>
              <a:spcBef>
                <a:spcPts val="500"/>
              </a:spcBef>
              <a:spcAft>
                <a:spcPts val="0"/>
              </a:spcAft>
              <a:buClr>
                <a:schemeClr val="dk1"/>
              </a:buClr>
              <a:buSzPts val="1600"/>
              <a:buNone/>
              <a:defRPr sz="1600">
                <a:latin typeface="Arial"/>
                <a:ea typeface="Arial"/>
                <a:cs typeface="Arial"/>
                <a:sym typeface="Arial"/>
              </a:defRPr>
            </a:lvl3pPr>
            <a:lvl4pPr indent="-228600" lvl="3" marL="1828800" algn="l">
              <a:lnSpc>
                <a:spcPct val="90000"/>
              </a:lnSpc>
              <a:spcBef>
                <a:spcPts val="500"/>
              </a:spcBef>
              <a:spcAft>
                <a:spcPts val="0"/>
              </a:spcAft>
              <a:buClr>
                <a:schemeClr val="dk1"/>
              </a:buClr>
              <a:buSzPts val="1400"/>
              <a:buNone/>
              <a:defRPr sz="1400">
                <a:latin typeface="Arial"/>
                <a:ea typeface="Arial"/>
                <a:cs typeface="Arial"/>
                <a:sym typeface="Arial"/>
              </a:defRPr>
            </a:lvl4pPr>
            <a:lvl5pPr indent="-228600" lvl="4" marL="2286000" algn="l">
              <a:lnSpc>
                <a:spcPct val="90000"/>
              </a:lnSpc>
              <a:spcBef>
                <a:spcPts val="500"/>
              </a:spcBef>
              <a:spcAft>
                <a:spcPts val="0"/>
              </a:spcAft>
              <a:buClr>
                <a:schemeClr val="dk1"/>
              </a:buClr>
              <a:buSzPts val="1400"/>
              <a:buNone/>
              <a:defRPr sz="14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1" name="Google Shape;171;p29"/>
          <p:cNvSpPr txBox="1"/>
          <p:nvPr>
            <p:ph idx="6" type="body"/>
          </p:nvPr>
        </p:nvSpPr>
        <p:spPr>
          <a:xfrm>
            <a:off x="8200083" y="2003804"/>
            <a:ext cx="3173278" cy="522514"/>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400"/>
              <a:buNone/>
              <a:defRPr b="1" sz="2400">
                <a:latin typeface="Arial"/>
                <a:ea typeface="Arial"/>
                <a:cs typeface="Arial"/>
                <a:sym typeface="Arial"/>
              </a:defRPr>
            </a:lvl1pPr>
            <a:lvl2pPr indent="-228600" lvl="1" marL="914400" algn="l">
              <a:lnSpc>
                <a:spcPct val="90000"/>
              </a:lnSpc>
              <a:spcBef>
                <a:spcPts val="500"/>
              </a:spcBef>
              <a:spcAft>
                <a:spcPts val="0"/>
              </a:spcAft>
              <a:buClr>
                <a:schemeClr val="dk1"/>
              </a:buClr>
              <a:buSzPts val="2000"/>
              <a:buNone/>
              <a:defRPr b="1" sz="2000">
                <a:latin typeface="Arial"/>
                <a:ea typeface="Arial"/>
                <a:cs typeface="Arial"/>
                <a:sym typeface="Arial"/>
              </a:defRPr>
            </a:lvl2pPr>
            <a:lvl3pPr indent="-228600" lvl="2" marL="1371600" algn="l">
              <a:lnSpc>
                <a:spcPct val="90000"/>
              </a:lnSpc>
              <a:spcBef>
                <a:spcPts val="500"/>
              </a:spcBef>
              <a:spcAft>
                <a:spcPts val="0"/>
              </a:spcAft>
              <a:buClr>
                <a:schemeClr val="dk1"/>
              </a:buClr>
              <a:buSzPts val="1800"/>
              <a:buNone/>
              <a:defRPr b="1" sz="1800">
                <a:latin typeface="Arial"/>
                <a:ea typeface="Arial"/>
                <a:cs typeface="Arial"/>
                <a:sym typeface="Arial"/>
              </a:defRPr>
            </a:lvl3pPr>
            <a:lvl4pPr indent="-228600" lvl="3" marL="1828800" algn="l">
              <a:lnSpc>
                <a:spcPct val="90000"/>
              </a:lnSpc>
              <a:spcBef>
                <a:spcPts val="500"/>
              </a:spcBef>
              <a:spcAft>
                <a:spcPts val="0"/>
              </a:spcAft>
              <a:buClr>
                <a:schemeClr val="dk1"/>
              </a:buClr>
              <a:buSzPts val="1600"/>
              <a:buNone/>
              <a:defRPr b="1" sz="1600">
                <a:latin typeface="Arial"/>
                <a:ea typeface="Arial"/>
                <a:cs typeface="Arial"/>
                <a:sym typeface="Arial"/>
              </a:defRPr>
            </a:lvl4pPr>
            <a:lvl5pPr indent="-228600" lvl="4" marL="2286000" algn="l">
              <a:lnSpc>
                <a:spcPct val="90000"/>
              </a:lnSpc>
              <a:spcBef>
                <a:spcPts val="500"/>
              </a:spcBef>
              <a:spcAft>
                <a:spcPts val="0"/>
              </a:spcAft>
              <a:buClr>
                <a:schemeClr val="dk1"/>
              </a:buClr>
              <a:buSzPts val="1600"/>
              <a:buNone/>
              <a:defRPr b="1" sz="1600">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72" name="Google Shape;172;p29"/>
          <p:cNvSpPr txBox="1"/>
          <p:nvPr>
            <p:ph idx="12" type="sldNum"/>
          </p:nvPr>
        </p:nvSpPr>
        <p:spPr>
          <a:xfrm>
            <a:off x="10153276" y="6356350"/>
            <a:ext cx="1657723"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accent2"/>
                </a:solidFill>
                <a:latin typeface="Arial"/>
                <a:ea typeface="Arial"/>
                <a:cs typeface="Arial"/>
                <a:sym typeface="Arial"/>
              </a:defRPr>
            </a:lvl1pPr>
            <a:lvl2pPr indent="0" lvl="1" marL="0" algn="r">
              <a:spcBef>
                <a:spcPts val="0"/>
              </a:spcBef>
              <a:buNone/>
              <a:defRPr sz="1200">
                <a:solidFill>
                  <a:schemeClr val="accent2"/>
                </a:solidFill>
                <a:latin typeface="Arial"/>
                <a:ea typeface="Arial"/>
                <a:cs typeface="Arial"/>
                <a:sym typeface="Arial"/>
              </a:defRPr>
            </a:lvl2pPr>
            <a:lvl3pPr indent="0" lvl="2" marL="0" algn="r">
              <a:spcBef>
                <a:spcPts val="0"/>
              </a:spcBef>
              <a:buNone/>
              <a:defRPr sz="1200">
                <a:solidFill>
                  <a:schemeClr val="accent2"/>
                </a:solidFill>
                <a:latin typeface="Arial"/>
                <a:ea typeface="Arial"/>
                <a:cs typeface="Arial"/>
                <a:sym typeface="Arial"/>
              </a:defRPr>
            </a:lvl3pPr>
            <a:lvl4pPr indent="0" lvl="3" marL="0" algn="r">
              <a:spcBef>
                <a:spcPts val="0"/>
              </a:spcBef>
              <a:buNone/>
              <a:defRPr sz="1200">
                <a:solidFill>
                  <a:schemeClr val="accent2"/>
                </a:solidFill>
                <a:latin typeface="Arial"/>
                <a:ea typeface="Arial"/>
                <a:cs typeface="Arial"/>
                <a:sym typeface="Arial"/>
              </a:defRPr>
            </a:lvl4pPr>
            <a:lvl5pPr indent="0" lvl="4" marL="0" algn="r">
              <a:spcBef>
                <a:spcPts val="0"/>
              </a:spcBef>
              <a:buNone/>
              <a:defRPr sz="1200">
                <a:solidFill>
                  <a:schemeClr val="accent2"/>
                </a:solidFill>
                <a:latin typeface="Arial"/>
                <a:ea typeface="Arial"/>
                <a:cs typeface="Arial"/>
                <a:sym typeface="Arial"/>
              </a:defRPr>
            </a:lvl5pPr>
            <a:lvl6pPr indent="0" lvl="5" marL="0" algn="r">
              <a:spcBef>
                <a:spcPts val="0"/>
              </a:spcBef>
              <a:buNone/>
              <a:defRPr sz="1200">
                <a:solidFill>
                  <a:schemeClr val="accent2"/>
                </a:solidFill>
                <a:latin typeface="Arial"/>
                <a:ea typeface="Arial"/>
                <a:cs typeface="Arial"/>
                <a:sym typeface="Arial"/>
              </a:defRPr>
            </a:lvl6pPr>
            <a:lvl7pPr indent="0" lvl="6" marL="0" algn="r">
              <a:spcBef>
                <a:spcPts val="0"/>
              </a:spcBef>
              <a:buNone/>
              <a:defRPr sz="1200">
                <a:solidFill>
                  <a:schemeClr val="accent2"/>
                </a:solidFill>
                <a:latin typeface="Arial"/>
                <a:ea typeface="Arial"/>
                <a:cs typeface="Arial"/>
                <a:sym typeface="Arial"/>
              </a:defRPr>
            </a:lvl7pPr>
            <a:lvl8pPr indent="0" lvl="7" marL="0" algn="r">
              <a:spcBef>
                <a:spcPts val="0"/>
              </a:spcBef>
              <a:buNone/>
              <a:defRPr sz="1200">
                <a:solidFill>
                  <a:schemeClr val="accent2"/>
                </a:solidFill>
                <a:latin typeface="Arial"/>
                <a:ea typeface="Arial"/>
                <a:cs typeface="Arial"/>
                <a:sym typeface="Arial"/>
              </a:defRPr>
            </a:lvl8pPr>
            <a:lvl9pPr indent="0" lvl="8" marL="0" algn="r">
              <a:spcBef>
                <a:spcPts val="0"/>
              </a:spcBef>
              <a:buNone/>
              <a:defRPr sz="1200">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Slide">
  <p:cSld name="End Slide">
    <p:spTree>
      <p:nvGrpSpPr>
        <p:cNvPr id="173" name="Shape 173"/>
        <p:cNvGrpSpPr/>
        <p:nvPr/>
      </p:nvGrpSpPr>
      <p:grpSpPr>
        <a:xfrm>
          <a:off x="0" y="0"/>
          <a:ext cx="0" cy="0"/>
          <a:chOff x="0" y="0"/>
          <a:chExt cx="0" cy="0"/>
        </a:xfrm>
      </p:grpSpPr>
      <p:sp>
        <p:nvSpPr>
          <p:cNvPr id="174" name="Google Shape;174;p30"/>
          <p:cNvSpPr txBox="1"/>
          <p:nvPr>
            <p:ph type="ctrTitle"/>
          </p:nvPr>
        </p:nvSpPr>
        <p:spPr>
          <a:xfrm>
            <a:off x="1167494" y="1122363"/>
            <a:ext cx="6220278" cy="23876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Arial"/>
              <a:buNone/>
              <a:defRPr b="1" sz="60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5" name="Google Shape;175;p30"/>
          <p:cNvSpPr txBox="1"/>
          <p:nvPr>
            <p:ph idx="1" type="subTitle"/>
          </p:nvPr>
        </p:nvSpPr>
        <p:spPr>
          <a:xfrm>
            <a:off x="1167493" y="3602038"/>
            <a:ext cx="6220277" cy="2247219"/>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dk1"/>
              </a:buClr>
              <a:buSzPts val="2800"/>
              <a:buNone/>
              <a:defRPr sz="2800">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76" name="Google Shape;176;p30"/>
          <p:cNvSpPr/>
          <p:nvPr/>
        </p:nvSpPr>
        <p:spPr>
          <a:xfrm>
            <a:off x="8264426" y="0"/>
            <a:ext cx="3927574" cy="6858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177" name="Google Shape;177;p30"/>
          <p:cNvGrpSpPr/>
          <p:nvPr/>
        </p:nvGrpSpPr>
        <p:grpSpPr>
          <a:xfrm>
            <a:off x="8264427" y="3685939"/>
            <a:ext cx="3927573" cy="3178856"/>
            <a:chOff x="9857014" y="13834"/>
            <a:chExt cx="2334986" cy="1881641"/>
          </a:xfrm>
        </p:grpSpPr>
        <p:sp>
          <p:nvSpPr>
            <p:cNvPr id="178" name="Google Shape;178;p30"/>
            <p:cNvSpPr/>
            <p:nvPr/>
          </p:nvSpPr>
          <p:spPr>
            <a:xfrm rot="-5400000">
              <a:off x="10667433" y="370908"/>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79" name="Google Shape;179;p30"/>
            <p:cNvSpPr/>
            <p:nvPr/>
          </p:nvSpPr>
          <p:spPr>
            <a:xfrm flipH="1" rot="5400000">
              <a:off x="9499940" y="370908"/>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180" name="Google Shape;180;p30"/>
          <p:cNvSpPr/>
          <p:nvPr/>
        </p:nvSpPr>
        <p:spPr>
          <a:xfrm>
            <a:off x="0" y="-1"/>
            <a:ext cx="1167493" cy="1167493"/>
          </a:xfrm>
          <a:custGeom>
            <a:rect b="b" l="l" r="r" t="t"/>
            <a:pathLst>
              <a:path extrusionOk="0" h="862693" w="862693">
                <a:moveTo>
                  <a:pt x="0" y="0"/>
                </a:moveTo>
                <a:lnTo>
                  <a:pt x="862693" y="0"/>
                </a:lnTo>
                <a:cubicBezTo>
                  <a:pt x="862693" y="476453"/>
                  <a:pt x="476452" y="862693"/>
                  <a:pt x="0" y="862693"/>
                </a:cubicBez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81" name="Google Shape;181;p30"/>
          <p:cNvSpPr/>
          <p:nvPr/>
        </p:nvSpPr>
        <p:spPr>
          <a:xfrm>
            <a:off x="10228214" y="-1"/>
            <a:ext cx="1963787" cy="3178856"/>
          </a:xfrm>
          <a:custGeom>
            <a:rect b="b" l="l" r="r" t="t"/>
            <a:pathLst>
              <a:path extrusionOk="0" h="3178856" w="1963787">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23" name="Shape 23"/>
        <p:cNvGrpSpPr/>
        <p:nvPr/>
      </p:nvGrpSpPr>
      <p:grpSpPr>
        <a:xfrm>
          <a:off x="0" y="0"/>
          <a:ext cx="0" cy="0"/>
          <a:chOff x="0" y="0"/>
          <a:chExt cx="0" cy="0"/>
        </a:xfrm>
      </p:grpSpPr>
      <p:sp>
        <p:nvSpPr>
          <p:cNvPr id="24" name="Google Shape;24;p19"/>
          <p:cNvSpPr txBox="1"/>
          <p:nvPr>
            <p:ph type="ctrTitle"/>
          </p:nvPr>
        </p:nvSpPr>
        <p:spPr>
          <a:xfrm>
            <a:off x="1167493" y="1122363"/>
            <a:ext cx="7096933" cy="23876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6000"/>
              <a:buFont typeface="Arial"/>
              <a:buNone/>
              <a:defRPr b="1" sz="60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9"/>
          <p:cNvSpPr txBox="1"/>
          <p:nvPr>
            <p:ph idx="1" type="subTitle"/>
          </p:nvPr>
        </p:nvSpPr>
        <p:spPr>
          <a:xfrm>
            <a:off x="1167493" y="3602038"/>
            <a:ext cx="9500507" cy="806675"/>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dk1"/>
              </a:buClr>
              <a:buSzPts val="3200"/>
              <a:buNone/>
              <a:defRPr sz="3200">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6" name="Google Shape;26;p19"/>
          <p:cNvSpPr/>
          <p:nvPr/>
        </p:nvSpPr>
        <p:spPr>
          <a:xfrm>
            <a:off x="0" y="4572000"/>
            <a:ext cx="12192000" cy="2286000"/>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7" name="Google Shape;27;p19"/>
          <p:cNvSpPr/>
          <p:nvPr/>
        </p:nvSpPr>
        <p:spPr>
          <a:xfrm>
            <a:off x="583746" y="4960030"/>
            <a:ext cx="1551214" cy="1551214"/>
          </a:xfrm>
          <a:prstGeom prst="ellipse">
            <a:avLst/>
          </a:prstGeom>
          <a:solidFill>
            <a:schemeClr val="dk2"/>
          </a:solidFill>
          <a:ln cap="flat" cmpd="sng" w="12700">
            <a:solidFill>
              <a:srgbClr val="004BBA"/>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8" name="Google Shape;28;p19"/>
          <p:cNvSpPr/>
          <p:nvPr/>
        </p:nvSpPr>
        <p:spPr>
          <a:xfrm>
            <a:off x="1" y="4571999"/>
            <a:ext cx="1118508" cy="1118508"/>
          </a:xfrm>
          <a:custGeom>
            <a:rect b="b" l="l" r="r" t="t"/>
            <a:pathLst>
              <a:path extrusionOk="0" h="1167493" w="1167493">
                <a:moveTo>
                  <a:pt x="0" y="0"/>
                </a:moveTo>
                <a:lnTo>
                  <a:pt x="1167493" y="0"/>
                </a:lnTo>
                <a:cubicBezTo>
                  <a:pt x="522704" y="0"/>
                  <a:pt x="0" y="522704"/>
                  <a:pt x="0" y="1167493"/>
                </a:cubicBez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29" name="Google Shape;29;p19"/>
          <p:cNvSpPr/>
          <p:nvPr/>
        </p:nvSpPr>
        <p:spPr>
          <a:xfrm>
            <a:off x="1" y="5739492"/>
            <a:ext cx="1118508" cy="1118508"/>
          </a:xfrm>
          <a:custGeom>
            <a:rect b="b" l="l" r="r" t="t"/>
            <a:pathLst>
              <a:path extrusionOk="0" h="1167493" w="1167493">
                <a:moveTo>
                  <a:pt x="0" y="0"/>
                </a:moveTo>
                <a:cubicBezTo>
                  <a:pt x="0" y="644789"/>
                  <a:pt x="522704" y="1167493"/>
                  <a:pt x="1167493" y="1167493"/>
                </a:cubicBezTo>
                <a:lnTo>
                  <a:pt x="0" y="1167493"/>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nvGrpSpPr>
          <p:cNvPr id="30" name="Google Shape;30;p19"/>
          <p:cNvGrpSpPr/>
          <p:nvPr/>
        </p:nvGrpSpPr>
        <p:grpSpPr>
          <a:xfrm>
            <a:off x="8264427" y="-3419"/>
            <a:ext cx="3927573" cy="3165022"/>
            <a:chOff x="9857014" y="13834"/>
            <a:chExt cx="2334986" cy="1881641"/>
          </a:xfrm>
        </p:grpSpPr>
        <p:sp>
          <p:nvSpPr>
            <p:cNvPr id="31" name="Google Shape;31;p19"/>
            <p:cNvSpPr/>
            <p:nvPr/>
          </p:nvSpPr>
          <p:spPr>
            <a:xfrm rot="-5400000">
              <a:off x="10667433" y="370908"/>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2" name="Google Shape;32;p19"/>
            <p:cNvSpPr/>
            <p:nvPr/>
          </p:nvSpPr>
          <p:spPr>
            <a:xfrm flipH="1" rot="5400000">
              <a:off x="9499940" y="370908"/>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33" name="Google Shape;33;p19"/>
          <p:cNvSpPr/>
          <p:nvPr/>
        </p:nvSpPr>
        <p:spPr>
          <a:xfrm>
            <a:off x="0" y="-1"/>
            <a:ext cx="1167493" cy="1167493"/>
          </a:xfrm>
          <a:custGeom>
            <a:rect b="b" l="l" r="r" t="t"/>
            <a:pathLst>
              <a:path extrusionOk="0" h="862693" w="862693">
                <a:moveTo>
                  <a:pt x="0" y="0"/>
                </a:moveTo>
                <a:lnTo>
                  <a:pt x="862693" y="0"/>
                </a:lnTo>
                <a:cubicBezTo>
                  <a:pt x="862693" y="476453"/>
                  <a:pt x="476452" y="862693"/>
                  <a:pt x="0" y="862693"/>
                </a:cubicBez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4" name="Google Shape;34;p19"/>
          <p:cNvSpPr/>
          <p:nvPr/>
        </p:nvSpPr>
        <p:spPr>
          <a:xfrm>
            <a:off x="11024507" y="4580708"/>
            <a:ext cx="1167493" cy="2277292"/>
          </a:xfrm>
          <a:custGeom>
            <a:rect b="b" l="l" r="r" t="t"/>
            <a:pathLst>
              <a:path extrusionOk="0" h="2272167" w="1167493">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p:cSld name="Заголовок раздела">
    <p:bg>
      <p:bgPr>
        <a:solidFill>
          <a:schemeClr val="accent2"/>
        </a:solidFill>
      </p:bgPr>
    </p:bg>
    <p:spTree>
      <p:nvGrpSpPr>
        <p:cNvPr id="35" name="Shape 35"/>
        <p:cNvGrpSpPr/>
        <p:nvPr/>
      </p:nvGrpSpPr>
      <p:grpSpPr>
        <a:xfrm>
          <a:off x="0" y="0"/>
          <a:ext cx="0" cy="0"/>
          <a:chOff x="0" y="0"/>
          <a:chExt cx="0" cy="0"/>
        </a:xfrm>
      </p:grpSpPr>
      <p:sp>
        <p:nvSpPr>
          <p:cNvPr id="36" name="Google Shape;36;p20"/>
          <p:cNvSpPr/>
          <p:nvPr/>
        </p:nvSpPr>
        <p:spPr>
          <a:xfrm>
            <a:off x="0" y="2286002"/>
            <a:ext cx="12208822" cy="4572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7" name="Google Shape;37;p20"/>
          <p:cNvSpPr/>
          <p:nvPr/>
        </p:nvSpPr>
        <p:spPr>
          <a:xfrm flipH="1">
            <a:off x="8597718" y="3246896"/>
            <a:ext cx="3611104" cy="3611104"/>
          </a:xfrm>
          <a:custGeom>
            <a:rect b="b" l="l" r="r" t="t"/>
            <a:pathLst>
              <a:path extrusionOk="0" h="1167493" w="1167493">
                <a:moveTo>
                  <a:pt x="0" y="0"/>
                </a:moveTo>
                <a:cubicBezTo>
                  <a:pt x="0" y="644789"/>
                  <a:pt x="522704" y="1167493"/>
                  <a:pt x="1167493" y="1167493"/>
                </a:cubicBezTo>
                <a:lnTo>
                  <a:pt x="0" y="1167493"/>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8" name="Google Shape;38;p20"/>
          <p:cNvSpPr/>
          <p:nvPr/>
        </p:nvSpPr>
        <p:spPr>
          <a:xfrm>
            <a:off x="1" y="0"/>
            <a:ext cx="933856" cy="933856"/>
          </a:xfrm>
          <a:custGeom>
            <a:rect b="b" l="l" r="r" t="t"/>
            <a:pathLst>
              <a:path extrusionOk="0" h="862693" w="862693">
                <a:moveTo>
                  <a:pt x="0" y="0"/>
                </a:moveTo>
                <a:lnTo>
                  <a:pt x="862693" y="0"/>
                </a:lnTo>
                <a:cubicBezTo>
                  <a:pt x="862693" y="476453"/>
                  <a:pt x="476452" y="862693"/>
                  <a:pt x="0" y="862693"/>
                </a:cubicBez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39" name="Google Shape;39;p20"/>
          <p:cNvSpPr/>
          <p:nvPr/>
        </p:nvSpPr>
        <p:spPr>
          <a:xfrm rot="-5400000">
            <a:off x="10344100" y="438098"/>
            <a:ext cx="2285999" cy="1409801"/>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0" name="Google Shape;40;p20"/>
          <p:cNvSpPr txBox="1"/>
          <p:nvPr>
            <p:ph type="title"/>
          </p:nvPr>
        </p:nvSpPr>
        <p:spPr>
          <a:xfrm>
            <a:off x="1167492" y="381000"/>
            <a:ext cx="9779183" cy="132556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800"/>
              <a:buFont typeface="Arial"/>
              <a:buNone/>
              <a:defRPr b="1" sz="48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20"/>
          <p:cNvSpPr txBox="1"/>
          <p:nvPr>
            <p:ph idx="1" type="body"/>
          </p:nvPr>
        </p:nvSpPr>
        <p:spPr>
          <a:xfrm>
            <a:off x="1167492" y="2653167"/>
            <a:ext cx="9779183" cy="3436483"/>
          </a:xfrm>
          <a:prstGeom prst="rect">
            <a:avLst/>
          </a:prstGeom>
          <a:noFill/>
          <a:ln>
            <a:noFill/>
          </a:ln>
        </p:spPr>
        <p:txBody>
          <a:bodyPr anchorCtr="0" anchor="t" bIns="45700" lIns="91425" spcFirstLastPara="1" rIns="91425" wrap="square" tIns="45700">
            <a:noAutofit/>
          </a:bodyPr>
          <a:lstStyle>
            <a:lvl1pPr indent="-228600" lvl="0" marL="457200" algn="l">
              <a:lnSpc>
                <a:spcPct val="150000"/>
              </a:lnSpc>
              <a:spcBef>
                <a:spcPts val="1000"/>
              </a:spcBef>
              <a:spcAft>
                <a:spcPts val="0"/>
              </a:spcAft>
              <a:buClr>
                <a:schemeClr val="lt1"/>
              </a:buClr>
              <a:buSzPts val="2400"/>
              <a:buNone/>
              <a:defRPr sz="2400">
                <a:solidFill>
                  <a:schemeClr val="lt1"/>
                </a:solidFill>
                <a:latin typeface="Arial"/>
                <a:ea typeface="Arial"/>
                <a:cs typeface="Arial"/>
                <a:sym typeface="Aria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42" name="Google Shape;42;p20"/>
          <p:cNvSpPr txBox="1"/>
          <p:nvPr>
            <p:ph idx="10" type="dt"/>
          </p:nvPr>
        </p:nvSpPr>
        <p:spPr>
          <a:xfrm>
            <a:off x="3810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accent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accent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0"/>
          <p:cNvSpPr txBox="1"/>
          <p:nvPr>
            <p:ph idx="12" type="sldNum"/>
          </p:nvPr>
        </p:nvSpPr>
        <p:spPr>
          <a:xfrm>
            <a:off x="10206318" y="6356350"/>
            <a:ext cx="1604682"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accent3"/>
                </a:solidFill>
                <a:latin typeface="Arial"/>
                <a:ea typeface="Arial"/>
                <a:cs typeface="Arial"/>
                <a:sym typeface="Arial"/>
              </a:defRPr>
            </a:lvl1pPr>
            <a:lvl2pPr indent="0" lvl="1" marL="0" algn="r">
              <a:spcBef>
                <a:spcPts val="0"/>
              </a:spcBef>
              <a:buNone/>
              <a:defRPr sz="1200">
                <a:solidFill>
                  <a:schemeClr val="accent3"/>
                </a:solidFill>
                <a:latin typeface="Arial"/>
                <a:ea typeface="Arial"/>
                <a:cs typeface="Arial"/>
                <a:sym typeface="Arial"/>
              </a:defRPr>
            </a:lvl2pPr>
            <a:lvl3pPr indent="0" lvl="2" marL="0" algn="r">
              <a:spcBef>
                <a:spcPts val="0"/>
              </a:spcBef>
              <a:buNone/>
              <a:defRPr sz="1200">
                <a:solidFill>
                  <a:schemeClr val="accent3"/>
                </a:solidFill>
                <a:latin typeface="Arial"/>
                <a:ea typeface="Arial"/>
                <a:cs typeface="Arial"/>
                <a:sym typeface="Arial"/>
              </a:defRPr>
            </a:lvl3pPr>
            <a:lvl4pPr indent="0" lvl="3" marL="0" algn="r">
              <a:spcBef>
                <a:spcPts val="0"/>
              </a:spcBef>
              <a:buNone/>
              <a:defRPr sz="1200">
                <a:solidFill>
                  <a:schemeClr val="accent3"/>
                </a:solidFill>
                <a:latin typeface="Arial"/>
                <a:ea typeface="Arial"/>
                <a:cs typeface="Arial"/>
                <a:sym typeface="Arial"/>
              </a:defRPr>
            </a:lvl4pPr>
            <a:lvl5pPr indent="0" lvl="4" marL="0" algn="r">
              <a:spcBef>
                <a:spcPts val="0"/>
              </a:spcBef>
              <a:buNone/>
              <a:defRPr sz="1200">
                <a:solidFill>
                  <a:schemeClr val="accent3"/>
                </a:solidFill>
                <a:latin typeface="Arial"/>
                <a:ea typeface="Arial"/>
                <a:cs typeface="Arial"/>
                <a:sym typeface="Arial"/>
              </a:defRPr>
            </a:lvl5pPr>
            <a:lvl6pPr indent="0" lvl="5" marL="0" algn="r">
              <a:spcBef>
                <a:spcPts val="0"/>
              </a:spcBef>
              <a:buNone/>
              <a:defRPr sz="1200">
                <a:solidFill>
                  <a:schemeClr val="accent3"/>
                </a:solidFill>
                <a:latin typeface="Arial"/>
                <a:ea typeface="Arial"/>
                <a:cs typeface="Arial"/>
                <a:sym typeface="Arial"/>
              </a:defRPr>
            </a:lvl6pPr>
            <a:lvl7pPr indent="0" lvl="6" marL="0" algn="r">
              <a:spcBef>
                <a:spcPts val="0"/>
              </a:spcBef>
              <a:buNone/>
              <a:defRPr sz="1200">
                <a:solidFill>
                  <a:schemeClr val="accent3"/>
                </a:solidFill>
                <a:latin typeface="Arial"/>
                <a:ea typeface="Arial"/>
                <a:cs typeface="Arial"/>
                <a:sym typeface="Arial"/>
              </a:defRPr>
            </a:lvl7pPr>
            <a:lvl8pPr indent="0" lvl="7" marL="0" algn="r">
              <a:spcBef>
                <a:spcPts val="0"/>
              </a:spcBef>
              <a:buNone/>
              <a:defRPr sz="1200">
                <a:solidFill>
                  <a:schemeClr val="accent3"/>
                </a:solidFill>
                <a:latin typeface="Arial"/>
                <a:ea typeface="Arial"/>
                <a:cs typeface="Arial"/>
                <a:sym typeface="Arial"/>
              </a:defRPr>
            </a:lvl8pPr>
            <a:lvl9pPr indent="0" lvl="8" marL="0" algn="r">
              <a:spcBef>
                <a:spcPts val="0"/>
              </a:spcBef>
              <a:buNone/>
              <a:defRPr sz="1200">
                <a:solidFill>
                  <a:schemeClr val="accent3"/>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p:cSld name="Section title">
    <p:spTree>
      <p:nvGrpSpPr>
        <p:cNvPr id="45" name="Shape 45"/>
        <p:cNvGrpSpPr/>
        <p:nvPr/>
      </p:nvGrpSpPr>
      <p:grpSpPr>
        <a:xfrm>
          <a:off x="0" y="0"/>
          <a:ext cx="0" cy="0"/>
          <a:chOff x="0" y="0"/>
          <a:chExt cx="0" cy="0"/>
        </a:xfrm>
      </p:grpSpPr>
      <p:sp>
        <p:nvSpPr>
          <p:cNvPr id="46" name="Google Shape;46;p21"/>
          <p:cNvSpPr/>
          <p:nvPr/>
        </p:nvSpPr>
        <p:spPr>
          <a:xfrm>
            <a:off x="0" y="0"/>
            <a:ext cx="8025490" cy="6858000"/>
          </a:xfrm>
          <a:custGeom>
            <a:rect b="b" l="l" r="r" t="t"/>
            <a:pathLst>
              <a:path extrusionOk="0" h="6858000" w="802549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47" name="Google Shape;47;p21"/>
          <p:cNvSpPr txBox="1"/>
          <p:nvPr>
            <p:ph type="ctrTitle"/>
          </p:nvPr>
        </p:nvSpPr>
        <p:spPr>
          <a:xfrm>
            <a:off x="1167494" y="1059400"/>
            <a:ext cx="6245912" cy="2387600"/>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lt1"/>
              </a:buClr>
              <a:buSzPts val="6000"/>
              <a:buFont typeface="Arial"/>
              <a:buNone/>
              <a:defRPr b="1" sz="6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21"/>
          <p:cNvSpPr txBox="1"/>
          <p:nvPr>
            <p:ph idx="1" type="subTitle"/>
          </p:nvPr>
        </p:nvSpPr>
        <p:spPr>
          <a:xfrm>
            <a:off x="1167494" y="3539075"/>
            <a:ext cx="6245912" cy="1406101"/>
          </a:xfrm>
          <a:prstGeom prst="rect">
            <a:avLst/>
          </a:prstGeom>
          <a:noFill/>
          <a:ln>
            <a:noFill/>
          </a:ln>
        </p:spPr>
        <p:txBody>
          <a:bodyPr anchorCtr="0" anchor="t" bIns="45700" lIns="91425" spcFirstLastPara="1" rIns="91425" wrap="square" tIns="45700">
            <a:noAutofit/>
          </a:bodyPr>
          <a:lstStyle>
            <a:lvl1pPr lvl="0" algn="l">
              <a:lnSpc>
                <a:spcPct val="90000"/>
              </a:lnSpc>
              <a:spcBef>
                <a:spcPts val="1000"/>
              </a:spcBef>
              <a:spcAft>
                <a:spcPts val="0"/>
              </a:spcAft>
              <a:buClr>
                <a:schemeClr val="lt1"/>
              </a:buClr>
              <a:buSzPts val="3200"/>
              <a:buNone/>
              <a:defRPr sz="3200">
                <a:solidFill>
                  <a:schemeClr val="lt1"/>
                </a:solidFill>
                <a:latin typeface="Arial"/>
                <a:ea typeface="Arial"/>
                <a:cs typeface="Arial"/>
                <a:sym typeface="Aria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grpSp>
        <p:nvGrpSpPr>
          <p:cNvPr id="49" name="Google Shape;49;p21"/>
          <p:cNvGrpSpPr/>
          <p:nvPr/>
        </p:nvGrpSpPr>
        <p:grpSpPr>
          <a:xfrm rot="-5400000">
            <a:off x="8286528" y="2207195"/>
            <a:ext cx="3032351" cy="2443610"/>
            <a:chOff x="9857014" y="13834"/>
            <a:chExt cx="2334986" cy="1881641"/>
          </a:xfrm>
        </p:grpSpPr>
        <p:sp>
          <p:nvSpPr>
            <p:cNvPr id="50" name="Google Shape;50;p21"/>
            <p:cNvSpPr/>
            <p:nvPr/>
          </p:nvSpPr>
          <p:spPr>
            <a:xfrm rot="-5400000">
              <a:off x="10667433" y="370908"/>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1" name="Google Shape;51;p21"/>
            <p:cNvSpPr/>
            <p:nvPr/>
          </p:nvSpPr>
          <p:spPr>
            <a:xfrm flipH="1" rot="5400000">
              <a:off x="9499940" y="370908"/>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52" name="Google Shape;52;p21"/>
          <p:cNvSpPr/>
          <p:nvPr/>
        </p:nvSpPr>
        <p:spPr>
          <a:xfrm flipH="1">
            <a:off x="8580896" y="1"/>
            <a:ext cx="3611104" cy="3611104"/>
          </a:xfrm>
          <a:custGeom>
            <a:rect b="b" l="l" r="r" t="t"/>
            <a:pathLst>
              <a:path extrusionOk="0" h="1167493" w="1167493">
                <a:moveTo>
                  <a:pt x="0" y="0"/>
                </a:moveTo>
                <a:lnTo>
                  <a:pt x="1167493" y="0"/>
                </a:lnTo>
                <a:cubicBezTo>
                  <a:pt x="522704" y="0"/>
                  <a:pt x="0" y="522704"/>
                  <a:pt x="0" y="1167493"/>
                </a:cubicBezTo>
                <a:lnTo>
                  <a:pt x="0" y="0"/>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3" name="Google Shape;53;p21"/>
          <p:cNvSpPr/>
          <p:nvPr/>
        </p:nvSpPr>
        <p:spPr>
          <a:xfrm flipH="1">
            <a:off x="8580896" y="3246896"/>
            <a:ext cx="3611104" cy="3611104"/>
          </a:xfrm>
          <a:custGeom>
            <a:rect b="b" l="l" r="r" t="t"/>
            <a:pathLst>
              <a:path extrusionOk="0" h="1167493" w="1167493">
                <a:moveTo>
                  <a:pt x="0" y="0"/>
                </a:moveTo>
                <a:cubicBezTo>
                  <a:pt x="0" y="644789"/>
                  <a:pt x="522704" y="1167493"/>
                  <a:pt x="1167493" y="1167493"/>
                </a:cubicBezTo>
                <a:lnTo>
                  <a:pt x="0" y="1167493"/>
                </a:lnTo>
                <a:lnTo>
                  <a:pt x="0" y="0"/>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aph">
  <p:cSld name="Graph">
    <p:spTree>
      <p:nvGrpSpPr>
        <p:cNvPr id="54" name="Shape 54"/>
        <p:cNvGrpSpPr/>
        <p:nvPr/>
      </p:nvGrpSpPr>
      <p:grpSpPr>
        <a:xfrm>
          <a:off x="0" y="0"/>
          <a:ext cx="0" cy="0"/>
          <a:chOff x="0" y="0"/>
          <a:chExt cx="0" cy="0"/>
        </a:xfrm>
      </p:grpSpPr>
      <p:sp>
        <p:nvSpPr>
          <p:cNvPr id="55" name="Google Shape;55;p22"/>
          <p:cNvSpPr txBox="1"/>
          <p:nvPr>
            <p:ph type="title"/>
          </p:nvPr>
        </p:nvSpPr>
        <p:spPr>
          <a:xfrm>
            <a:off x="1167492" y="381000"/>
            <a:ext cx="9779183" cy="132556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800"/>
              <a:buFont typeface="Arial"/>
              <a:buNone/>
              <a:defRPr b="1" sz="48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2"/>
          <p:cNvSpPr txBox="1"/>
          <p:nvPr>
            <p:ph idx="1" type="body"/>
          </p:nvPr>
        </p:nvSpPr>
        <p:spPr>
          <a:xfrm>
            <a:off x="1167493" y="2087561"/>
            <a:ext cx="9779182" cy="3366815"/>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800"/>
              <a:buNone/>
              <a:defRPr>
                <a:latin typeface="Arial"/>
                <a:ea typeface="Arial"/>
                <a:cs typeface="Arial"/>
                <a:sym typeface="Arial"/>
              </a:defRPr>
            </a:lvl1pPr>
            <a:lvl2pPr indent="-228600" lvl="1" marL="914400" algn="l">
              <a:lnSpc>
                <a:spcPct val="90000"/>
              </a:lnSpc>
              <a:spcBef>
                <a:spcPts val="500"/>
              </a:spcBef>
              <a:spcAft>
                <a:spcPts val="0"/>
              </a:spcAft>
              <a:buClr>
                <a:schemeClr val="dk1"/>
              </a:buClr>
              <a:buSzPts val="2400"/>
              <a:buNone/>
              <a:defRPr>
                <a:latin typeface="Arial"/>
                <a:ea typeface="Arial"/>
                <a:cs typeface="Arial"/>
                <a:sym typeface="Arial"/>
              </a:defRPr>
            </a:lvl2pPr>
            <a:lvl3pPr indent="-228600" lvl="2" marL="1371600" algn="l">
              <a:lnSpc>
                <a:spcPct val="90000"/>
              </a:lnSpc>
              <a:spcBef>
                <a:spcPts val="500"/>
              </a:spcBef>
              <a:spcAft>
                <a:spcPts val="0"/>
              </a:spcAft>
              <a:buClr>
                <a:schemeClr val="dk1"/>
              </a:buClr>
              <a:buSzPts val="2000"/>
              <a:buNone/>
              <a:defRPr>
                <a:latin typeface="Arial"/>
                <a:ea typeface="Arial"/>
                <a:cs typeface="Arial"/>
                <a:sym typeface="Arial"/>
              </a:defRPr>
            </a:lvl3pPr>
            <a:lvl4pPr indent="-228600" lvl="3" marL="1828800" algn="l">
              <a:lnSpc>
                <a:spcPct val="90000"/>
              </a:lnSpc>
              <a:spcBef>
                <a:spcPts val="500"/>
              </a:spcBef>
              <a:spcAft>
                <a:spcPts val="0"/>
              </a:spcAft>
              <a:buClr>
                <a:schemeClr val="dk1"/>
              </a:buClr>
              <a:buSzPts val="1800"/>
              <a:buNone/>
              <a:defRPr>
                <a:latin typeface="Arial"/>
                <a:ea typeface="Arial"/>
                <a:cs typeface="Arial"/>
                <a:sym typeface="Arial"/>
              </a:defRPr>
            </a:lvl4pPr>
            <a:lvl5pPr indent="-228600" lvl="4" marL="2286000" algn="l">
              <a:lnSpc>
                <a:spcPct val="90000"/>
              </a:lnSpc>
              <a:spcBef>
                <a:spcPts val="500"/>
              </a:spcBef>
              <a:spcAft>
                <a:spcPts val="0"/>
              </a:spcAft>
              <a:buClr>
                <a:schemeClr val="dk1"/>
              </a:buClr>
              <a:buSzPts val="1800"/>
              <a:buNone/>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7" name="Google Shape;57;p22"/>
          <p:cNvSpPr/>
          <p:nvPr/>
        </p:nvSpPr>
        <p:spPr>
          <a:xfrm flipH="1">
            <a:off x="8580896" y="1"/>
            <a:ext cx="3611104" cy="3611104"/>
          </a:xfrm>
          <a:custGeom>
            <a:rect b="b" l="l" r="r" t="t"/>
            <a:pathLst>
              <a:path extrusionOk="0" h="1167493" w="1167493">
                <a:moveTo>
                  <a:pt x="0" y="0"/>
                </a:moveTo>
                <a:lnTo>
                  <a:pt x="1167493" y="0"/>
                </a:lnTo>
                <a:cubicBezTo>
                  <a:pt x="522704" y="0"/>
                  <a:pt x="0" y="522704"/>
                  <a:pt x="0" y="1167493"/>
                </a:cubicBezTo>
                <a:lnTo>
                  <a:pt x="0" y="0"/>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8" name="Google Shape;58;p22"/>
          <p:cNvSpPr/>
          <p:nvPr/>
        </p:nvSpPr>
        <p:spPr>
          <a:xfrm flipH="1" rot="5400000">
            <a:off x="1" y="3246896"/>
            <a:ext cx="3611104" cy="3611104"/>
          </a:xfrm>
          <a:custGeom>
            <a:rect b="b" l="l" r="r" t="t"/>
            <a:pathLst>
              <a:path extrusionOk="0" h="1167493" w="1167493">
                <a:moveTo>
                  <a:pt x="0" y="0"/>
                </a:moveTo>
                <a:cubicBezTo>
                  <a:pt x="0" y="644789"/>
                  <a:pt x="522704" y="1167493"/>
                  <a:pt x="1167493" y="1167493"/>
                </a:cubicBezTo>
                <a:lnTo>
                  <a:pt x="0" y="1167493"/>
                </a:lnTo>
                <a:lnTo>
                  <a:pt x="0" y="0"/>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59" name="Google Shape;59;p22"/>
          <p:cNvSpPr txBox="1"/>
          <p:nvPr>
            <p:ph idx="10" type="dt"/>
          </p:nvPr>
        </p:nvSpPr>
        <p:spPr>
          <a:xfrm>
            <a:off x="381000" y="6356350"/>
            <a:ext cx="170101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1200">
                <a:solidFill>
                  <a:schemeClr val="accent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1200">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22"/>
          <p:cNvSpPr txBox="1"/>
          <p:nvPr>
            <p:ph idx="12" type="sldNum"/>
          </p:nvPr>
        </p:nvSpPr>
        <p:spPr>
          <a:xfrm>
            <a:off x="10153276" y="6356350"/>
            <a:ext cx="1657723"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accent3"/>
                </a:solidFill>
                <a:latin typeface="Arial"/>
                <a:ea typeface="Arial"/>
                <a:cs typeface="Arial"/>
                <a:sym typeface="Arial"/>
              </a:defRPr>
            </a:lvl1pPr>
            <a:lvl2pPr indent="0" lvl="1" marL="0" algn="r">
              <a:spcBef>
                <a:spcPts val="0"/>
              </a:spcBef>
              <a:buNone/>
              <a:defRPr sz="1200">
                <a:solidFill>
                  <a:schemeClr val="accent3"/>
                </a:solidFill>
                <a:latin typeface="Arial"/>
                <a:ea typeface="Arial"/>
                <a:cs typeface="Arial"/>
                <a:sym typeface="Arial"/>
              </a:defRPr>
            </a:lvl2pPr>
            <a:lvl3pPr indent="0" lvl="2" marL="0" algn="r">
              <a:spcBef>
                <a:spcPts val="0"/>
              </a:spcBef>
              <a:buNone/>
              <a:defRPr sz="1200">
                <a:solidFill>
                  <a:schemeClr val="accent3"/>
                </a:solidFill>
                <a:latin typeface="Arial"/>
                <a:ea typeface="Arial"/>
                <a:cs typeface="Arial"/>
                <a:sym typeface="Arial"/>
              </a:defRPr>
            </a:lvl3pPr>
            <a:lvl4pPr indent="0" lvl="3" marL="0" algn="r">
              <a:spcBef>
                <a:spcPts val="0"/>
              </a:spcBef>
              <a:buNone/>
              <a:defRPr sz="1200">
                <a:solidFill>
                  <a:schemeClr val="accent3"/>
                </a:solidFill>
                <a:latin typeface="Arial"/>
                <a:ea typeface="Arial"/>
                <a:cs typeface="Arial"/>
                <a:sym typeface="Arial"/>
              </a:defRPr>
            </a:lvl4pPr>
            <a:lvl5pPr indent="0" lvl="4" marL="0" algn="r">
              <a:spcBef>
                <a:spcPts val="0"/>
              </a:spcBef>
              <a:buNone/>
              <a:defRPr sz="1200">
                <a:solidFill>
                  <a:schemeClr val="accent3"/>
                </a:solidFill>
                <a:latin typeface="Arial"/>
                <a:ea typeface="Arial"/>
                <a:cs typeface="Arial"/>
                <a:sym typeface="Arial"/>
              </a:defRPr>
            </a:lvl5pPr>
            <a:lvl6pPr indent="0" lvl="5" marL="0" algn="r">
              <a:spcBef>
                <a:spcPts val="0"/>
              </a:spcBef>
              <a:buNone/>
              <a:defRPr sz="1200">
                <a:solidFill>
                  <a:schemeClr val="accent3"/>
                </a:solidFill>
                <a:latin typeface="Arial"/>
                <a:ea typeface="Arial"/>
                <a:cs typeface="Arial"/>
                <a:sym typeface="Arial"/>
              </a:defRPr>
            </a:lvl6pPr>
            <a:lvl7pPr indent="0" lvl="6" marL="0" algn="r">
              <a:spcBef>
                <a:spcPts val="0"/>
              </a:spcBef>
              <a:buNone/>
              <a:defRPr sz="1200">
                <a:solidFill>
                  <a:schemeClr val="accent3"/>
                </a:solidFill>
                <a:latin typeface="Arial"/>
                <a:ea typeface="Arial"/>
                <a:cs typeface="Arial"/>
                <a:sym typeface="Arial"/>
              </a:defRPr>
            </a:lvl7pPr>
            <a:lvl8pPr indent="0" lvl="7" marL="0" algn="r">
              <a:spcBef>
                <a:spcPts val="0"/>
              </a:spcBef>
              <a:buNone/>
              <a:defRPr sz="1200">
                <a:solidFill>
                  <a:schemeClr val="accent3"/>
                </a:solidFill>
                <a:latin typeface="Arial"/>
                <a:ea typeface="Arial"/>
                <a:cs typeface="Arial"/>
                <a:sym typeface="Arial"/>
              </a:defRPr>
            </a:lvl8pPr>
            <a:lvl9pPr indent="0" lvl="8" marL="0" algn="r">
              <a:spcBef>
                <a:spcPts val="0"/>
              </a:spcBef>
              <a:buNone/>
              <a:defRPr sz="1200">
                <a:solidFill>
                  <a:schemeClr val="accent3"/>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rt 2">
  <p:cSld name="Chart 2">
    <p:bg>
      <p:bgPr>
        <a:solidFill>
          <a:schemeClr val="accent2"/>
        </a:solidFill>
      </p:bgPr>
    </p:bg>
    <p:spTree>
      <p:nvGrpSpPr>
        <p:cNvPr id="62" name="Shape 62"/>
        <p:cNvGrpSpPr/>
        <p:nvPr/>
      </p:nvGrpSpPr>
      <p:grpSpPr>
        <a:xfrm>
          <a:off x="0" y="0"/>
          <a:ext cx="0" cy="0"/>
          <a:chOff x="0" y="0"/>
          <a:chExt cx="0" cy="0"/>
        </a:xfrm>
      </p:grpSpPr>
      <p:grpSp>
        <p:nvGrpSpPr>
          <p:cNvPr id="63" name="Google Shape;63;p23"/>
          <p:cNvGrpSpPr/>
          <p:nvPr/>
        </p:nvGrpSpPr>
        <p:grpSpPr>
          <a:xfrm rot="-5400000">
            <a:off x="10772262" y="152641"/>
            <a:ext cx="1572380" cy="1267097"/>
            <a:chOff x="7413403" y="4976359"/>
            <a:chExt cx="2334986" cy="1881641"/>
          </a:xfrm>
        </p:grpSpPr>
        <p:sp>
          <p:nvSpPr>
            <p:cNvPr id="64" name="Google Shape;64;p23"/>
            <p:cNvSpPr/>
            <p:nvPr/>
          </p:nvSpPr>
          <p:spPr>
            <a:xfrm rot="-5400000">
              <a:off x="8223822" y="5333433"/>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65" name="Google Shape;65;p23"/>
            <p:cNvSpPr/>
            <p:nvPr/>
          </p:nvSpPr>
          <p:spPr>
            <a:xfrm flipH="1" rot="5400000">
              <a:off x="7056329" y="5333433"/>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grpSp>
      <p:sp>
        <p:nvSpPr>
          <p:cNvPr id="66" name="Google Shape;66;p23"/>
          <p:cNvSpPr txBox="1"/>
          <p:nvPr>
            <p:ph type="title"/>
          </p:nvPr>
        </p:nvSpPr>
        <p:spPr>
          <a:xfrm>
            <a:off x="1167492" y="381000"/>
            <a:ext cx="9779183" cy="1325563"/>
          </a:xfrm>
          <a:prstGeom prst="rect">
            <a:avLst/>
          </a:prstGeom>
          <a:noFill/>
          <a:ln>
            <a:noFill/>
          </a:ln>
        </p:spPr>
        <p:txBody>
          <a:bodyPr anchorCtr="0" anchor="b" bIns="45700" lIns="91425" spcFirstLastPara="1" rIns="91425" wrap="square" tIns="45700">
            <a:noAutofit/>
          </a:bodyPr>
          <a:lstStyle>
            <a:lvl1pPr lvl="0" algn="l">
              <a:lnSpc>
                <a:spcPct val="90000"/>
              </a:lnSpc>
              <a:spcBef>
                <a:spcPts val="0"/>
              </a:spcBef>
              <a:spcAft>
                <a:spcPts val="0"/>
              </a:spcAft>
              <a:buClr>
                <a:schemeClr val="dk1"/>
              </a:buClr>
              <a:buSzPts val="4800"/>
              <a:buFont typeface="Arial"/>
              <a:buNone/>
              <a:defRPr b="1" sz="48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3"/>
          <p:cNvSpPr txBox="1"/>
          <p:nvPr>
            <p:ph idx="1" type="body"/>
          </p:nvPr>
        </p:nvSpPr>
        <p:spPr>
          <a:xfrm>
            <a:off x="1167493" y="2087563"/>
            <a:ext cx="9779182" cy="3366813"/>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000"/>
              </a:spcBef>
              <a:spcAft>
                <a:spcPts val="0"/>
              </a:spcAft>
              <a:buClr>
                <a:schemeClr val="dk1"/>
              </a:buClr>
              <a:buSzPts val="2800"/>
              <a:buNone/>
              <a:defRPr>
                <a:latin typeface="Arial"/>
                <a:ea typeface="Arial"/>
                <a:cs typeface="Arial"/>
                <a:sym typeface="Arial"/>
              </a:defRPr>
            </a:lvl1pPr>
            <a:lvl2pPr indent="-228600" lvl="1" marL="914400" algn="l">
              <a:lnSpc>
                <a:spcPct val="90000"/>
              </a:lnSpc>
              <a:spcBef>
                <a:spcPts val="500"/>
              </a:spcBef>
              <a:spcAft>
                <a:spcPts val="0"/>
              </a:spcAft>
              <a:buClr>
                <a:schemeClr val="dk1"/>
              </a:buClr>
              <a:buSzPts val="2400"/>
              <a:buNone/>
              <a:defRPr>
                <a:latin typeface="Arial"/>
                <a:ea typeface="Arial"/>
                <a:cs typeface="Arial"/>
                <a:sym typeface="Arial"/>
              </a:defRPr>
            </a:lvl2pPr>
            <a:lvl3pPr indent="-228600" lvl="2" marL="1371600" algn="l">
              <a:lnSpc>
                <a:spcPct val="90000"/>
              </a:lnSpc>
              <a:spcBef>
                <a:spcPts val="500"/>
              </a:spcBef>
              <a:spcAft>
                <a:spcPts val="0"/>
              </a:spcAft>
              <a:buClr>
                <a:schemeClr val="dk1"/>
              </a:buClr>
              <a:buSzPts val="2000"/>
              <a:buNone/>
              <a:defRPr>
                <a:latin typeface="Arial"/>
                <a:ea typeface="Arial"/>
                <a:cs typeface="Arial"/>
                <a:sym typeface="Arial"/>
              </a:defRPr>
            </a:lvl3pPr>
            <a:lvl4pPr indent="-228600" lvl="3" marL="1828800" algn="l">
              <a:lnSpc>
                <a:spcPct val="90000"/>
              </a:lnSpc>
              <a:spcBef>
                <a:spcPts val="500"/>
              </a:spcBef>
              <a:spcAft>
                <a:spcPts val="0"/>
              </a:spcAft>
              <a:buClr>
                <a:schemeClr val="dk1"/>
              </a:buClr>
              <a:buSzPts val="1800"/>
              <a:buNone/>
              <a:defRPr>
                <a:latin typeface="Arial"/>
                <a:ea typeface="Arial"/>
                <a:cs typeface="Arial"/>
                <a:sym typeface="Arial"/>
              </a:defRPr>
            </a:lvl4pPr>
            <a:lvl5pPr indent="-228600" lvl="4" marL="2286000" algn="l">
              <a:lnSpc>
                <a:spcPct val="90000"/>
              </a:lnSpc>
              <a:spcBef>
                <a:spcPts val="500"/>
              </a:spcBef>
              <a:spcAft>
                <a:spcPts val="0"/>
              </a:spcAft>
              <a:buClr>
                <a:schemeClr val="dk1"/>
              </a:buClr>
              <a:buSzPts val="1800"/>
              <a:buNone/>
              <a:defRPr>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8" name="Google Shape;68;p23"/>
          <p:cNvSpPr txBox="1"/>
          <p:nvPr>
            <p:ph idx="10" type="dt"/>
          </p:nvPr>
        </p:nvSpPr>
        <p:spPr>
          <a:xfrm>
            <a:off x="381000" y="6356350"/>
            <a:ext cx="1701018"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1200">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1200">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3"/>
          <p:cNvSpPr txBox="1"/>
          <p:nvPr>
            <p:ph idx="12" type="sldNum"/>
          </p:nvPr>
        </p:nvSpPr>
        <p:spPr>
          <a:xfrm>
            <a:off x="10153276" y="6356350"/>
            <a:ext cx="1657723"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accent3"/>
                </a:solidFill>
                <a:latin typeface="Arial"/>
                <a:ea typeface="Arial"/>
                <a:cs typeface="Arial"/>
                <a:sym typeface="Arial"/>
              </a:defRPr>
            </a:lvl1pPr>
            <a:lvl2pPr indent="0" lvl="1" marL="0" algn="r">
              <a:spcBef>
                <a:spcPts val="0"/>
              </a:spcBef>
              <a:buNone/>
              <a:defRPr sz="1200">
                <a:solidFill>
                  <a:schemeClr val="accent3"/>
                </a:solidFill>
                <a:latin typeface="Arial"/>
                <a:ea typeface="Arial"/>
                <a:cs typeface="Arial"/>
                <a:sym typeface="Arial"/>
              </a:defRPr>
            </a:lvl2pPr>
            <a:lvl3pPr indent="0" lvl="2" marL="0" algn="r">
              <a:spcBef>
                <a:spcPts val="0"/>
              </a:spcBef>
              <a:buNone/>
              <a:defRPr sz="1200">
                <a:solidFill>
                  <a:schemeClr val="accent3"/>
                </a:solidFill>
                <a:latin typeface="Arial"/>
                <a:ea typeface="Arial"/>
                <a:cs typeface="Arial"/>
                <a:sym typeface="Arial"/>
              </a:defRPr>
            </a:lvl3pPr>
            <a:lvl4pPr indent="0" lvl="3" marL="0" algn="r">
              <a:spcBef>
                <a:spcPts val="0"/>
              </a:spcBef>
              <a:buNone/>
              <a:defRPr sz="1200">
                <a:solidFill>
                  <a:schemeClr val="accent3"/>
                </a:solidFill>
                <a:latin typeface="Arial"/>
                <a:ea typeface="Arial"/>
                <a:cs typeface="Arial"/>
                <a:sym typeface="Arial"/>
              </a:defRPr>
            </a:lvl4pPr>
            <a:lvl5pPr indent="0" lvl="4" marL="0" algn="r">
              <a:spcBef>
                <a:spcPts val="0"/>
              </a:spcBef>
              <a:buNone/>
              <a:defRPr sz="1200">
                <a:solidFill>
                  <a:schemeClr val="accent3"/>
                </a:solidFill>
                <a:latin typeface="Arial"/>
                <a:ea typeface="Arial"/>
                <a:cs typeface="Arial"/>
                <a:sym typeface="Arial"/>
              </a:defRPr>
            </a:lvl5pPr>
            <a:lvl6pPr indent="0" lvl="5" marL="0" algn="r">
              <a:spcBef>
                <a:spcPts val="0"/>
              </a:spcBef>
              <a:buNone/>
              <a:defRPr sz="1200">
                <a:solidFill>
                  <a:schemeClr val="accent3"/>
                </a:solidFill>
                <a:latin typeface="Arial"/>
                <a:ea typeface="Arial"/>
                <a:cs typeface="Arial"/>
                <a:sym typeface="Arial"/>
              </a:defRPr>
            </a:lvl6pPr>
            <a:lvl7pPr indent="0" lvl="6" marL="0" algn="r">
              <a:spcBef>
                <a:spcPts val="0"/>
              </a:spcBef>
              <a:buNone/>
              <a:defRPr sz="1200">
                <a:solidFill>
                  <a:schemeClr val="accent3"/>
                </a:solidFill>
                <a:latin typeface="Arial"/>
                <a:ea typeface="Arial"/>
                <a:cs typeface="Arial"/>
                <a:sym typeface="Arial"/>
              </a:defRPr>
            </a:lvl7pPr>
            <a:lvl8pPr indent="0" lvl="7" marL="0" algn="r">
              <a:spcBef>
                <a:spcPts val="0"/>
              </a:spcBef>
              <a:buNone/>
              <a:defRPr sz="1200">
                <a:solidFill>
                  <a:schemeClr val="accent3"/>
                </a:solidFill>
                <a:latin typeface="Arial"/>
                <a:ea typeface="Arial"/>
                <a:cs typeface="Arial"/>
                <a:sym typeface="Arial"/>
              </a:defRPr>
            </a:lvl8pPr>
            <a:lvl9pPr indent="0" lvl="8" marL="0" algn="r">
              <a:spcBef>
                <a:spcPts val="0"/>
              </a:spcBef>
              <a:buNone/>
              <a:defRPr sz="1200">
                <a:solidFill>
                  <a:schemeClr val="accent3"/>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Quote">
    <p:bg>
      <p:bgPr>
        <a:solidFill>
          <a:schemeClr val="accent1"/>
        </a:solidFill>
      </p:bgPr>
    </p:bg>
    <p:spTree>
      <p:nvGrpSpPr>
        <p:cNvPr id="71" name="Shape 71"/>
        <p:cNvGrpSpPr/>
        <p:nvPr/>
      </p:nvGrpSpPr>
      <p:grpSpPr>
        <a:xfrm>
          <a:off x="0" y="0"/>
          <a:ext cx="0" cy="0"/>
          <a:chOff x="0" y="0"/>
          <a:chExt cx="0" cy="0"/>
        </a:xfrm>
      </p:grpSpPr>
      <p:sp>
        <p:nvSpPr>
          <p:cNvPr id="72" name="Google Shape;72;p24"/>
          <p:cNvSpPr txBox="1"/>
          <p:nvPr>
            <p:ph type="title"/>
          </p:nvPr>
        </p:nvSpPr>
        <p:spPr>
          <a:xfrm>
            <a:off x="1798721" y="1684338"/>
            <a:ext cx="8594558" cy="281046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chemeClr val="lt1"/>
              </a:buClr>
              <a:buSzPts val="4600"/>
              <a:buFont typeface="Arial"/>
              <a:buNone/>
              <a:defRPr sz="46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24"/>
          <p:cNvSpPr txBox="1"/>
          <p:nvPr>
            <p:ph idx="1" type="body"/>
          </p:nvPr>
        </p:nvSpPr>
        <p:spPr>
          <a:xfrm>
            <a:off x="381000" y="519405"/>
            <a:ext cx="1364297" cy="109452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rgbClr val="004DBF"/>
              </a:buClr>
              <a:buSzPts val="23900"/>
              <a:buNone/>
              <a:defRPr b="1" sz="23900">
                <a:solidFill>
                  <a:srgbClr val="004DBF"/>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400"/>
              <a:buNone/>
              <a:defRPr b="1">
                <a:solidFill>
                  <a:schemeClr val="lt1"/>
                </a:solidFill>
                <a:latin typeface="Arial"/>
                <a:ea typeface="Arial"/>
                <a:cs typeface="Arial"/>
                <a:sym typeface="Arial"/>
              </a:defRPr>
            </a:lvl2pPr>
            <a:lvl3pPr indent="-228600" lvl="2" marL="1371600" algn="l">
              <a:lnSpc>
                <a:spcPct val="90000"/>
              </a:lnSpc>
              <a:spcBef>
                <a:spcPts val="500"/>
              </a:spcBef>
              <a:spcAft>
                <a:spcPts val="0"/>
              </a:spcAft>
              <a:buClr>
                <a:schemeClr val="lt1"/>
              </a:buClr>
              <a:buSzPts val="2000"/>
              <a:buNone/>
              <a:defRPr b="1">
                <a:solidFill>
                  <a:schemeClr val="lt1"/>
                </a:solidFill>
                <a:latin typeface="Arial"/>
                <a:ea typeface="Arial"/>
                <a:cs typeface="Arial"/>
                <a:sym typeface="Arial"/>
              </a:defRPr>
            </a:lvl3pPr>
            <a:lvl4pPr indent="-228600" lvl="3" marL="1828800" algn="l">
              <a:lnSpc>
                <a:spcPct val="90000"/>
              </a:lnSpc>
              <a:spcBef>
                <a:spcPts val="500"/>
              </a:spcBef>
              <a:spcAft>
                <a:spcPts val="0"/>
              </a:spcAft>
              <a:buClr>
                <a:schemeClr val="lt1"/>
              </a:buClr>
              <a:buSzPts val="1800"/>
              <a:buNone/>
              <a:defRPr b="1">
                <a:solidFill>
                  <a:schemeClr val="lt1"/>
                </a:solidFill>
                <a:latin typeface="Arial"/>
                <a:ea typeface="Arial"/>
                <a:cs typeface="Arial"/>
                <a:sym typeface="Arial"/>
              </a:defRPr>
            </a:lvl4pPr>
            <a:lvl5pPr indent="-228600" lvl="4" marL="2286000" algn="l">
              <a:lnSpc>
                <a:spcPct val="90000"/>
              </a:lnSpc>
              <a:spcBef>
                <a:spcPts val="500"/>
              </a:spcBef>
              <a:spcAft>
                <a:spcPts val="0"/>
              </a:spcAft>
              <a:buClr>
                <a:schemeClr val="lt1"/>
              </a:buClr>
              <a:buSzPts val="1800"/>
              <a:buNone/>
              <a:defRPr b="1">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4" name="Google Shape;74;p24"/>
          <p:cNvSpPr txBox="1"/>
          <p:nvPr>
            <p:ph idx="2" type="body"/>
          </p:nvPr>
        </p:nvSpPr>
        <p:spPr>
          <a:xfrm>
            <a:off x="6881813" y="4494213"/>
            <a:ext cx="3511550" cy="679450"/>
          </a:xfrm>
          <a:prstGeom prst="rect">
            <a:avLst/>
          </a:prstGeom>
          <a:noFill/>
          <a:ln>
            <a:noFill/>
          </a:ln>
        </p:spPr>
        <p:txBody>
          <a:bodyPr anchorCtr="0" anchor="t" bIns="45700" lIns="91425" spcFirstLastPara="1" rIns="91425" wrap="square" tIns="45700">
            <a:noAutofit/>
          </a:bodyPr>
          <a:lstStyle>
            <a:lvl1pPr indent="-228600" lvl="0" marL="457200" algn="r">
              <a:lnSpc>
                <a:spcPct val="90000"/>
              </a:lnSpc>
              <a:spcBef>
                <a:spcPts val="1000"/>
              </a:spcBef>
              <a:spcAft>
                <a:spcPts val="0"/>
              </a:spcAft>
              <a:buClr>
                <a:schemeClr val="lt1"/>
              </a:buClr>
              <a:buSzPts val="2000"/>
              <a:buNone/>
              <a:defRPr sz="2000">
                <a:solidFill>
                  <a:schemeClr val="lt1"/>
                </a:solidFill>
                <a:latin typeface="Arial"/>
                <a:ea typeface="Arial"/>
                <a:cs typeface="Arial"/>
                <a:sym typeface="Arial"/>
              </a:defRPr>
            </a:lvl1pPr>
            <a:lvl2pPr indent="-228600" lvl="1" marL="914400" algn="r">
              <a:lnSpc>
                <a:spcPct val="90000"/>
              </a:lnSpc>
              <a:spcBef>
                <a:spcPts val="500"/>
              </a:spcBef>
              <a:spcAft>
                <a:spcPts val="0"/>
              </a:spcAft>
              <a:buClr>
                <a:schemeClr val="lt1"/>
              </a:buClr>
              <a:buSzPts val="1800"/>
              <a:buNone/>
              <a:defRPr sz="1800">
                <a:solidFill>
                  <a:schemeClr val="lt1"/>
                </a:solidFill>
                <a:latin typeface="Arial"/>
                <a:ea typeface="Arial"/>
                <a:cs typeface="Arial"/>
                <a:sym typeface="Arial"/>
              </a:defRPr>
            </a:lvl2pPr>
            <a:lvl3pPr indent="-228600" lvl="2" marL="1371600" algn="r">
              <a:lnSpc>
                <a:spcPct val="90000"/>
              </a:lnSpc>
              <a:spcBef>
                <a:spcPts val="500"/>
              </a:spcBef>
              <a:spcAft>
                <a:spcPts val="0"/>
              </a:spcAft>
              <a:buClr>
                <a:schemeClr val="lt1"/>
              </a:buClr>
              <a:buSzPts val="1600"/>
              <a:buNone/>
              <a:defRPr sz="1600">
                <a:solidFill>
                  <a:schemeClr val="lt1"/>
                </a:solidFill>
                <a:latin typeface="Arial"/>
                <a:ea typeface="Arial"/>
                <a:cs typeface="Arial"/>
                <a:sym typeface="Arial"/>
              </a:defRPr>
            </a:lvl3pPr>
            <a:lvl4pPr indent="-228600" lvl="3" marL="1828800" algn="r">
              <a:lnSpc>
                <a:spcPct val="90000"/>
              </a:lnSpc>
              <a:spcBef>
                <a:spcPts val="500"/>
              </a:spcBef>
              <a:spcAft>
                <a:spcPts val="0"/>
              </a:spcAft>
              <a:buClr>
                <a:schemeClr val="lt1"/>
              </a:buClr>
              <a:buSzPts val="1400"/>
              <a:buNone/>
              <a:defRPr sz="1400">
                <a:solidFill>
                  <a:schemeClr val="lt1"/>
                </a:solidFill>
                <a:latin typeface="Arial"/>
                <a:ea typeface="Arial"/>
                <a:cs typeface="Arial"/>
                <a:sym typeface="Arial"/>
              </a:defRPr>
            </a:lvl4pPr>
            <a:lvl5pPr indent="-228600" lvl="4" marL="2286000" algn="r">
              <a:lnSpc>
                <a:spcPct val="90000"/>
              </a:lnSpc>
              <a:spcBef>
                <a:spcPts val="500"/>
              </a:spcBef>
              <a:spcAft>
                <a:spcPts val="0"/>
              </a:spcAft>
              <a:buClr>
                <a:schemeClr val="lt1"/>
              </a:buClr>
              <a:buSzPts val="1400"/>
              <a:buNone/>
              <a:defRPr sz="1400">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4"/>
          <p:cNvSpPr txBox="1"/>
          <p:nvPr>
            <p:ph idx="3" type="body"/>
          </p:nvPr>
        </p:nvSpPr>
        <p:spPr>
          <a:xfrm>
            <a:off x="10609104" y="3399692"/>
            <a:ext cx="1364297" cy="1094521"/>
          </a:xfrm>
          <a:prstGeom prst="rect">
            <a:avLst/>
          </a:prstGeom>
          <a:noFill/>
          <a:ln>
            <a:noFill/>
          </a:ln>
        </p:spPr>
        <p:txBody>
          <a:bodyPr anchorCtr="0" anchor="t" bIns="45700" lIns="91425" spcFirstLastPara="1" rIns="91425" wrap="square" tIns="45700">
            <a:noAutofit/>
          </a:bodyPr>
          <a:lstStyle>
            <a:lvl1pPr indent="-228600" lvl="0" marL="457200" algn="ctr">
              <a:lnSpc>
                <a:spcPct val="90000"/>
              </a:lnSpc>
              <a:spcBef>
                <a:spcPts val="1000"/>
              </a:spcBef>
              <a:spcAft>
                <a:spcPts val="0"/>
              </a:spcAft>
              <a:buClr>
                <a:srgbClr val="004DBF"/>
              </a:buClr>
              <a:buSzPts val="23900"/>
              <a:buNone/>
              <a:defRPr b="1" sz="23900">
                <a:solidFill>
                  <a:srgbClr val="004DBF"/>
                </a:solidFill>
                <a:latin typeface="Arial"/>
                <a:ea typeface="Arial"/>
                <a:cs typeface="Arial"/>
                <a:sym typeface="Arial"/>
              </a:defRPr>
            </a:lvl1pPr>
            <a:lvl2pPr indent="-228600" lvl="1" marL="914400" algn="l">
              <a:lnSpc>
                <a:spcPct val="90000"/>
              </a:lnSpc>
              <a:spcBef>
                <a:spcPts val="500"/>
              </a:spcBef>
              <a:spcAft>
                <a:spcPts val="0"/>
              </a:spcAft>
              <a:buClr>
                <a:schemeClr val="lt1"/>
              </a:buClr>
              <a:buSzPts val="2400"/>
              <a:buNone/>
              <a:defRPr b="1">
                <a:solidFill>
                  <a:schemeClr val="lt1"/>
                </a:solidFill>
                <a:latin typeface="Arial"/>
                <a:ea typeface="Arial"/>
                <a:cs typeface="Arial"/>
                <a:sym typeface="Arial"/>
              </a:defRPr>
            </a:lvl2pPr>
            <a:lvl3pPr indent="-228600" lvl="2" marL="1371600" algn="l">
              <a:lnSpc>
                <a:spcPct val="90000"/>
              </a:lnSpc>
              <a:spcBef>
                <a:spcPts val="500"/>
              </a:spcBef>
              <a:spcAft>
                <a:spcPts val="0"/>
              </a:spcAft>
              <a:buClr>
                <a:schemeClr val="lt1"/>
              </a:buClr>
              <a:buSzPts val="2000"/>
              <a:buNone/>
              <a:defRPr b="1">
                <a:solidFill>
                  <a:schemeClr val="lt1"/>
                </a:solidFill>
                <a:latin typeface="Arial"/>
                <a:ea typeface="Arial"/>
                <a:cs typeface="Arial"/>
                <a:sym typeface="Arial"/>
              </a:defRPr>
            </a:lvl3pPr>
            <a:lvl4pPr indent="-228600" lvl="3" marL="1828800" algn="l">
              <a:lnSpc>
                <a:spcPct val="90000"/>
              </a:lnSpc>
              <a:spcBef>
                <a:spcPts val="500"/>
              </a:spcBef>
              <a:spcAft>
                <a:spcPts val="0"/>
              </a:spcAft>
              <a:buClr>
                <a:schemeClr val="lt1"/>
              </a:buClr>
              <a:buSzPts val="1800"/>
              <a:buNone/>
              <a:defRPr b="1">
                <a:solidFill>
                  <a:schemeClr val="lt1"/>
                </a:solidFill>
                <a:latin typeface="Arial"/>
                <a:ea typeface="Arial"/>
                <a:cs typeface="Arial"/>
                <a:sym typeface="Arial"/>
              </a:defRPr>
            </a:lvl4pPr>
            <a:lvl5pPr indent="-228600" lvl="4" marL="2286000" algn="l">
              <a:lnSpc>
                <a:spcPct val="90000"/>
              </a:lnSpc>
              <a:spcBef>
                <a:spcPts val="500"/>
              </a:spcBef>
              <a:spcAft>
                <a:spcPts val="0"/>
              </a:spcAft>
              <a:buClr>
                <a:schemeClr val="lt1"/>
              </a:buClr>
              <a:buSzPts val="1800"/>
              <a:buNone/>
              <a:defRPr b="1">
                <a:solidFill>
                  <a:schemeClr val="lt1"/>
                </a:solidFill>
                <a:latin typeface="Arial"/>
                <a:ea typeface="Arial"/>
                <a:cs typeface="Arial"/>
                <a:sym typeface="Aria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6" name="Google Shape;76;p24"/>
          <p:cNvSpPr txBox="1"/>
          <p:nvPr>
            <p:ph idx="10" type="dt"/>
          </p:nvPr>
        </p:nvSpPr>
        <p:spPr>
          <a:xfrm>
            <a:off x="3810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accent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accent2"/>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4"/>
          <p:cNvSpPr txBox="1"/>
          <p:nvPr>
            <p:ph idx="12" type="sldNum"/>
          </p:nvPr>
        </p:nvSpPr>
        <p:spPr>
          <a:xfrm>
            <a:off x="90678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accent2"/>
                </a:solidFill>
                <a:latin typeface="Arial"/>
                <a:ea typeface="Arial"/>
                <a:cs typeface="Arial"/>
                <a:sym typeface="Arial"/>
              </a:defRPr>
            </a:lvl1pPr>
            <a:lvl2pPr indent="0" lvl="1" marL="0" algn="r">
              <a:spcBef>
                <a:spcPts val="0"/>
              </a:spcBef>
              <a:buNone/>
              <a:defRPr sz="1200">
                <a:solidFill>
                  <a:schemeClr val="accent2"/>
                </a:solidFill>
                <a:latin typeface="Arial"/>
                <a:ea typeface="Arial"/>
                <a:cs typeface="Arial"/>
                <a:sym typeface="Arial"/>
              </a:defRPr>
            </a:lvl2pPr>
            <a:lvl3pPr indent="0" lvl="2" marL="0" algn="r">
              <a:spcBef>
                <a:spcPts val="0"/>
              </a:spcBef>
              <a:buNone/>
              <a:defRPr sz="1200">
                <a:solidFill>
                  <a:schemeClr val="accent2"/>
                </a:solidFill>
                <a:latin typeface="Arial"/>
                <a:ea typeface="Arial"/>
                <a:cs typeface="Arial"/>
                <a:sym typeface="Arial"/>
              </a:defRPr>
            </a:lvl3pPr>
            <a:lvl4pPr indent="0" lvl="3" marL="0" algn="r">
              <a:spcBef>
                <a:spcPts val="0"/>
              </a:spcBef>
              <a:buNone/>
              <a:defRPr sz="1200">
                <a:solidFill>
                  <a:schemeClr val="accent2"/>
                </a:solidFill>
                <a:latin typeface="Arial"/>
                <a:ea typeface="Arial"/>
                <a:cs typeface="Arial"/>
                <a:sym typeface="Arial"/>
              </a:defRPr>
            </a:lvl4pPr>
            <a:lvl5pPr indent="0" lvl="4" marL="0" algn="r">
              <a:spcBef>
                <a:spcPts val="0"/>
              </a:spcBef>
              <a:buNone/>
              <a:defRPr sz="1200">
                <a:solidFill>
                  <a:schemeClr val="accent2"/>
                </a:solidFill>
                <a:latin typeface="Arial"/>
                <a:ea typeface="Arial"/>
                <a:cs typeface="Arial"/>
                <a:sym typeface="Arial"/>
              </a:defRPr>
            </a:lvl5pPr>
            <a:lvl6pPr indent="0" lvl="5" marL="0" algn="r">
              <a:spcBef>
                <a:spcPts val="0"/>
              </a:spcBef>
              <a:buNone/>
              <a:defRPr sz="1200">
                <a:solidFill>
                  <a:schemeClr val="accent2"/>
                </a:solidFill>
                <a:latin typeface="Arial"/>
                <a:ea typeface="Arial"/>
                <a:cs typeface="Arial"/>
                <a:sym typeface="Arial"/>
              </a:defRPr>
            </a:lvl6pPr>
            <a:lvl7pPr indent="0" lvl="6" marL="0" algn="r">
              <a:spcBef>
                <a:spcPts val="0"/>
              </a:spcBef>
              <a:buNone/>
              <a:defRPr sz="1200">
                <a:solidFill>
                  <a:schemeClr val="accent2"/>
                </a:solidFill>
                <a:latin typeface="Arial"/>
                <a:ea typeface="Arial"/>
                <a:cs typeface="Arial"/>
                <a:sym typeface="Arial"/>
              </a:defRPr>
            </a:lvl7pPr>
            <a:lvl8pPr indent="0" lvl="7" marL="0" algn="r">
              <a:spcBef>
                <a:spcPts val="0"/>
              </a:spcBef>
              <a:buNone/>
              <a:defRPr sz="1200">
                <a:solidFill>
                  <a:schemeClr val="accent2"/>
                </a:solidFill>
                <a:latin typeface="Arial"/>
                <a:ea typeface="Arial"/>
                <a:cs typeface="Arial"/>
                <a:sym typeface="Arial"/>
              </a:defRPr>
            </a:lvl8pPr>
            <a:lvl9pPr indent="0" lvl="8" marL="0" algn="r">
              <a:spcBef>
                <a:spcPts val="0"/>
              </a:spcBef>
              <a:buNone/>
              <a:defRPr sz="1200">
                <a:solidFill>
                  <a:schemeClr val="accent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am">
  <p:cSld name="Team">
    <p:spTree>
      <p:nvGrpSpPr>
        <p:cNvPr id="79" name="Shape 79"/>
        <p:cNvGrpSpPr/>
        <p:nvPr/>
      </p:nvGrpSpPr>
      <p:grpSpPr>
        <a:xfrm>
          <a:off x="0" y="0"/>
          <a:ext cx="0" cy="0"/>
          <a:chOff x="0" y="0"/>
          <a:chExt cx="0" cy="0"/>
        </a:xfrm>
      </p:grpSpPr>
      <p:sp>
        <p:nvSpPr>
          <p:cNvPr id="80" name="Google Shape;80;p25"/>
          <p:cNvSpPr/>
          <p:nvPr/>
        </p:nvSpPr>
        <p:spPr>
          <a:xfrm>
            <a:off x="0" y="-1664"/>
            <a:ext cx="9857012" cy="6859664"/>
          </a:xfrm>
          <a:prstGeom prst="rect">
            <a:avLst/>
          </a:pr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81" name="Google Shape;81;p25"/>
          <p:cNvSpPr txBox="1"/>
          <p:nvPr>
            <p:ph type="title"/>
          </p:nvPr>
        </p:nvSpPr>
        <p:spPr>
          <a:xfrm>
            <a:off x="750430" y="381000"/>
            <a:ext cx="8401624" cy="1325563"/>
          </a:xfrm>
          <a:prstGeom prst="rect">
            <a:avLst/>
          </a:prstGeom>
          <a:noFill/>
          <a:ln>
            <a:noFill/>
          </a:ln>
        </p:spPr>
        <p:txBody>
          <a:bodyPr anchorCtr="0" anchor="b" bIns="45700" lIns="0" spcFirstLastPara="1" rIns="91425" wrap="square" tIns="45700">
            <a:noAutofit/>
          </a:bodyPr>
          <a:lstStyle>
            <a:lvl1pPr lvl="0" algn="l">
              <a:lnSpc>
                <a:spcPct val="90000"/>
              </a:lnSpc>
              <a:spcBef>
                <a:spcPts val="0"/>
              </a:spcBef>
              <a:spcAft>
                <a:spcPts val="0"/>
              </a:spcAft>
              <a:buClr>
                <a:schemeClr val="dk1"/>
              </a:buClr>
              <a:buSzPts val="4800"/>
              <a:buFont typeface="Arial"/>
              <a:buNone/>
              <a:defRPr b="1" sz="48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2" name="Google Shape;82;p25"/>
          <p:cNvSpPr/>
          <p:nvPr>
            <p:ph idx="2" type="pic"/>
          </p:nvPr>
        </p:nvSpPr>
        <p:spPr>
          <a:xfrm>
            <a:off x="750429" y="2227758"/>
            <a:ext cx="1200374" cy="1201242"/>
          </a:xfrm>
          <a:prstGeom prst="rect">
            <a:avLst/>
          </a:prstGeom>
          <a:noFill/>
          <a:ln>
            <a:noFill/>
          </a:ln>
        </p:spPr>
      </p:sp>
      <p:sp>
        <p:nvSpPr>
          <p:cNvPr id="83" name="Google Shape;83;p25"/>
          <p:cNvSpPr txBox="1"/>
          <p:nvPr>
            <p:ph idx="1" type="body"/>
          </p:nvPr>
        </p:nvSpPr>
        <p:spPr>
          <a:xfrm>
            <a:off x="2123351" y="2426400"/>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25"/>
          <p:cNvSpPr txBox="1"/>
          <p:nvPr>
            <p:ph idx="3" type="body"/>
          </p:nvPr>
        </p:nvSpPr>
        <p:spPr>
          <a:xfrm>
            <a:off x="2123350" y="2811646"/>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5" name="Google Shape;85;p25"/>
          <p:cNvSpPr/>
          <p:nvPr>
            <p:ph idx="4" type="pic"/>
          </p:nvPr>
        </p:nvSpPr>
        <p:spPr>
          <a:xfrm>
            <a:off x="5495813" y="2227758"/>
            <a:ext cx="1200374" cy="1201242"/>
          </a:xfrm>
          <a:prstGeom prst="rect">
            <a:avLst/>
          </a:prstGeom>
          <a:noFill/>
          <a:ln>
            <a:noFill/>
          </a:ln>
        </p:spPr>
      </p:sp>
      <p:sp>
        <p:nvSpPr>
          <p:cNvPr id="86" name="Google Shape;86;p25"/>
          <p:cNvSpPr txBox="1"/>
          <p:nvPr>
            <p:ph idx="5" type="body"/>
          </p:nvPr>
        </p:nvSpPr>
        <p:spPr>
          <a:xfrm>
            <a:off x="6870817" y="2422565"/>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25"/>
          <p:cNvSpPr txBox="1"/>
          <p:nvPr>
            <p:ph idx="6" type="body"/>
          </p:nvPr>
        </p:nvSpPr>
        <p:spPr>
          <a:xfrm>
            <a:off x="6870816" y="2807811"/>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8" name="Google Shape;88;p25"/>
          <p:cNvSpPr/>
          <p:nvPr>
            <p:ph idx="7" type="pic"/>
          </p:nvPr>
        </p:nvSpPr>
        <p:spPr>
          <a:xfrm>
            <a:off x="750429" y="4254273"/>
            <a:ext cx="1200374" cy="1201242"/>
          </a:xfrm>
          <a:prstGeom prst="rect">
            <a:avLst/>
          </a:prstGeom>
          <a:noFill/>
          <a:ln>
            <a:noFill/>
          </a:ln>
        </p:spPr>
      </p:sp>
      <p:sp>
        <p:nvSpPr>
          <p:cNvPr id="89" name="Google Shape;89;p25"/>
          <p:cNvSpPr txBox="1"/>
          <p:nvPr>
            <p:ph idx="8" type="body"/>
          </p:nvPr>
        </p:nvSpPr>
        <p:spPr>
          <a:xfrm>
            <a:off x="2123351" y="4498793"/>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25"/>
          <p:cNvSpPr txBox="1"/>
          <p:nvPr>
            <p:ph idx="9" type="body"/>
          </p:nvPr>
        </p:nvSpPr>
        <p:spPr>
          <a:xfrm>
            <a:off x="2123350" y="4884039"/>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1" name="Google Shape;91;p25"/>
          <p:cNvSpPr/>
          <p:nvPr>
            <p:ph idx="13" type="pic"/>
          </p:nvPr>
        </p:nvSpPr>
        <p:spPr>
          <a:xfrm>
            <a:off x="5495813" y="4254273"/>
            <a:ext cx="1200374" cy="1201242"/>
          </a:xfrm>
          <a:prstGeom prst="rect">
            <a:avLst/>
          </a:prstGeom>
          <a:noFill/>
          <a:ln>
            <a:noFill/>
          </a:ln>
        </p:spPr>
      </p:sp>
      <p:sp>
        <p:nvSpPr>
          <p:cNvPr id="92" name="Google Shape;92;p25"/>
          <p:cNvSpPr txBox="1"/>
          <p:nvPr>
            <p:ph idx="14" type="body"/>
          </p:nvPr>
        </p:nvSpPr>
        <p:spPr>
          <a:xfrm>
            <a:off x="6870817" y="4498793"/>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3" name="Google Shape;93;p25"/>
          <p:cNvSpPr txBox="1"/>
          <p:nvPr>
            <p:ph idx="15" type="body"/>
          </p:nvPr>
        </p:nvSpPr>
        <p:spPr>
          <a:xfrm>
            <a:off x="6870816" y="4884039"/>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4" name="Google Shape;94;p25"/>
          <p:cNvSpPr txBox="1"/>
          <p:nvPr>
            <p:ph idx="10" type="dt"/>
          </p:nvPr>
        </p:nvSpPr>
        <p:spPr>
          <a:xfrm>
            <a:off x="381000" y="6356350"/>
            <a:ext cx="1569803"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25"/>
          <p:cNvSpPr txBox="1"/>
          <p:nvPr>
            <p:ph idx="11" type="ftr"/>
          </p:nvPr>
        </p:nvSpPr>
        <p:spPr>
          <a:xfrm>
            <a:off x="2871106"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25"/>
          <p:cNvSpPr txBox="1"/>
          <p:nvPr>
            <p:ph idx="12" type="sldNum"/>
          </p:nvPr>
        </p:nvSpPr>
        <p:spPr>
          <a:xfrm>
            <a:off x="8332334" y="6356350"/>
            <a:ext cx="116749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accent3"/>
                </a:solidFill>
                <a:latin typeface="Arial"/>
                <a:ea typeface="Arial"/>
                <a:cs typeface="Arial"/>
                <a:sym typeface="Arial"/>
              </a:defRPr>
            </a:lvl1pPr>
            <a:lvl2pPr indent="0" lvl="1" marL="0" algn="r">
              <a:spcBef>
                <a:spcPts val="0"/>
              </a:spcBef>
              <a:buNone/>
              <a:defRPr sz="1200">
                <a:solidFill>
                  <a:schemeClr val="accent3"/>
                </a:solidFill>
                <a:latin typeface="Arial"/>
                <a:ea typeface="Arial"/>
                <a:cs typeface="Arial"/>
                <a:sym typeface="Arial"/>
              </a:defRPr>
            </a:lvl2pPr>
            <a:lvl3pPr indent="0" lvl="2" marL="0" algn="r">
              <a:spcBef>
                <a:spcPts val="0"/>
              </a:spcBef>
              <a:buNone/>
              <a:defRPr sz="1200">
                <a:solidFill>
                  <a:schemeClr val="accent3"/>
                </a:solidFill>
                <a:latin typeface="Arial"/>
                <a:ea typeface="Arial"/>
                <a:cs typeface="Arial"/>
                <a:sym typeface="Arial"/>
              </a:defRPr>
            </a:lvl3pPr>
            <a:lvl4pPr indent="0" lvl="3" marL="0" algn="r">
              <a:spcBef>
                <a:spcPts val="0"/>
              </a:spcBef>
              <a:buNone/>
              <a:defRPr sz="1200">
                <a:solidFill>
                  <a:schemeClr val="accent3"/>
                </a:solidFill>
                <a:latin typeface="Arial"/>
                <a:ea typeface="Arial"/>
                <a:cs typeface="Arial"/>
                <a:sym typeface="Arial"/>
              </a:defRPr>
            </a:lvl4pPr>
            <a:lvl5pPr indent="0" lvl="4" marL="0" algn="r">
              <a:spcBef>
                <a:spcPts val="0"/>
              </a:spcBef>
              <a:buNone/>
              <a:defRPr sz="1200">
                <a:solidFill>
                  <a:schemeClr val="accent3"/>
                </a:solidFill>
                <a:latin typeface="Arial"/>
                <a:ea typeface="Arial"/>
                <a:cs typeface="Arial"/>
                <a:sym typeface="Arial"/>
              </a:defRPr>
            </a:lvl5pPr>
            <a:lvl6pPr indent="0" lvl="5" marL="0" algn="r">
              <a:spcBef>
                <a:spcPts val="0"/>
              </a:spcBef>
              <a:buNone/>
              <a:defRPr sz="1200">
                <a:solidFill>
                  <a:schemeClr val="accent3"/>
                </a:solidFill>
                <a:latin typeface="Arial"/>
                <a:ea typeface="Arial"/>
                <a:cs typeface="Arial"/>
                <a:sym typeface="Arial"/>
              </a:defRPr>
            </a:lvl6pPr>
            <a:lvl7pPr indent="0" lvl="6" marL="0" algn="r">
              <a:spcBef>
                <a:spcPts val="0"/>
              </a:spcBef>
              <a:buNone/>
              <a:defRPr sz="1200">
                <a:solidFill>
                  <a:schemeClr val="accent3"/>
                </a:solidFill>
                <a:latin typeface="Arial"/>
                <a:ea typeface="Arial"/>
                <a:cs typeface="Arial"/>
                <a:sym typeface="Arial"/>
              </a:defRPr>
            </a:lvl7pPr>
            <a:lvl8pPr indent="0" lvl="7" marL="0" algn="r">
              <a:spcBef>
                <a:spcPts val="0"/>
              </a:spcBef>
              <a:buNone/>
              <a:defRPr sz="1200">
                <a:solidFill>
                  <a:schemeClr val="accent3"/>
                </a:solidFill>
                <a:latin typeface="Arial"/>
                <a:ea typeface="Arial"/>
                <a:cs typeface="Arial"/>
                <a:sym typeface="Arial"/>
              </a:defRPr>
            </a:lvl8pPr>
            <a:lvl9pPr indent="0" lvl="8" marL="0" algn="r">
              <a:spcBef>
                <a:spcPts val="0"/>
              </a:spcBef>
              <a:buNone/>
              <a:defRPr sz="1200">
                <a:solidFill>
                  <a:schemeClr val="accent3"/>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
        <p:nvSpPr>
          <p:cNvPr id="97" name="Google Shape;97;p25"/>
          <p:cNvSpPr/>
          <p:nvPr/>
        </p:nvSpPr>
        <p:spPr>
          <a:xfrm flipH="1" rot="5400000">
            <a:off x="9499940" y="355410"/>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98" name="Google Shape;98;p25"/>
          <p:cNvSpPr/>
          <p:nvPr/>
        </p:nvSpPr>
        <p:spPr>
          <a:xfrm flipH="1">
            <a:off x="10866436" y="1879977"/>
            <a:ext cx="1325563" cy="1325563"/>
          </a:xfrm>
          <a:custGeom>
            <a:rect b="b" l="l" r="r" t="t"/>
            <a:pathLst>
              <a:path extrusionOk="0" h="1167493" w="1167493">
                <a:moveTo>
                  <a:pt x="0" y="0"/>
                </a:moveTo>
                <a:lnTo>
                  <a:pt x="1167493" y="0"/>
                </a:lnTo>
                <a:cubicBezTo>
                  <a:pt x="522704" y="0"/>
                  <a:pt x="0" y="522704"/>
                  <a:pt x="0" y="1167493"/>
                </a:cubicBezTo>
                <a:lnTo>
                  <a:pt x="0" y="0"/>
                </a:lnTo>
                <a:close/>
              </a:path>
            </a:pathLst>
          </a:cu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99" name="Google Shape;99;p25"/>
          <p:cNvSpPr/>
          <p:nvPr/>
        </p:nvSpPr>
        <p:spPr>
          <a:xfrm>
            <a:off x="11024507" y="-1664"/>
            <a:ext cx="1167494" cy="1881641"/>
          </a:xfrm>
          <a:custGeom>
            <a:rect b="b" l="l" r="r" t="t"/>
            <a:pathLst>
              <a:path extrusionOk="0" h="1881641" w="1167494">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00" name="Google Shape;100;p25"/>
          <p:cNvSpPr/>
          <p:nvPr/>
        </p:nvSpPr>
        <p:spPr>
          <a:xfrm>
            <a:off x="10334091" y="2737752"/>
            <a:ext cx="1380830" cy="1380830"/>
          </a:xfrm>
          <a:prstGeom prst="ellipse">
            <a:avLst/>
          </a:prstGeom>
          <a:solidFill>
            <a:schemeClr val="dk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01" name="Google Shape;101;p25"/>
          <p:cNvSpPr/>
          <p:nvPr/>
        </p:nvSpPr>
        <p:spPr>
          <a:xfrm flipH="1" rot="-5400000">
            <a:off x="10667432" y="5333432"/>
            <a:ext cx="1881641" cy="1167493"/>
          </a:xfrm>
          <a:custGeom>
            <a:rect b="b" l="l" r="r" t="t"/>
            <a:pathLst>
              <a:path extrusionOk="0" h="1167493" w="1881641">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02" name="Google Shape;102;p25"/>
          <p:cNvSpPr/>
          <p:nvPr/>
        </p:nvSpPr>
        <p:spPr>
          <a:xfrm flipH="1" rot="10800000">
            <a:off x="9857012" y="3651505"/>
            <a:ext cx="1325563" cy="1325563"/>
          </a:xfrm>
          <a:custGeom>
            <a:rect b="b" l="l" r="r" t="t"/>
            <a:pathLst>
              <a:path extrusionOk="0" h="1167493" w="1167493">
                <a:moveTo>
                  <a:pt x="0" y="0"/>
                </a:moveTo>
                <a:lnTo>
                  <a:pt x="1167493" y="0"/>
                </a:lnTo>
                <a:cubicBezTo>
                  <a:pt x="522704" y="0"/>
                  <a:pt x="0" y="522704"/>
                  <a:pt x="0" y="1167493"/>
                </a:cubicBez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
        <p:nvSpPr>
          <p:cNvPr id="103" name="Google Shape;103;p25"/>
          <p:cNvSpPr/>
          <p:nvPr/>
        </p:nvSpPr>
        <p:spPr>
          <a:xfrm rot="10800000">
            <a:off x="9857013" y="4976359"/>
            <a:ext cx="1167494" cy="1881641"/>
          </a:xfrm>
          <a:custGeom>
            <a:rect b="b" l="l" r="r" t="t"/>
            <a:pathLst>
              <a:path extrusionOk="0" h="1881641" w="1167494">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ole team">
  <p:cSld name="Whole team">
    <p:bg>
      <p:bgPr>
        <a:solidFill>
          <a:schemeClr val="accent2"/>
        </a:solidFill>
      </p:bgPr>
    </p:bg>
    <p:spTree>
      <p:nvGrpSpPr>
        <p:cNvPr id="104" name="Shape 104"/>
        <p:cNvGrpSpPr/>
        <p:nvPr/>
      </p:nvGrpSpPr>
      <p:grpSpPr>
        <a:xfrm>
          <a:off x="0" y="0"/>
          <a:ext cx="0" cy="0"/>
          <a:chOff x="0" y="0"/>
          <a:chExt cx="0" cy="0"/>
        </a:xfrm>
      </p:grpSpPr>
      <p:sp>
        <p:nvSpPr>
          <p:cNvPr id="105" name="Google Shape;105;p26"/>
          <p:cNvSpPr txBox="1"/>
          <p:nvPr>
            <p:ph type="title"/>
          </p:nvPr>
        </p:nvSpPr>
        <p:spPr>
          <a:xfrm>
            <a:off x="750430" y="381000"/>
            <a:ext cx="10678142" cy="1325563"/>
          </a:xfrm>
          <a:prstGeom prst="rect">
            <a:avLst/>
          </a:prstGeom>
          <a:noFill/>
          <a:ln>
            <a:noFill/>
          </a:ln>
        </p:spPr>
        <p:txBody>
          <a:bodyPr anchorCtr="0" anchor="b" bIns="45700" lIns="0" spcFirstLastPara="1" rIns="91425" wrap="square" tIns="45700">
            <a:noAutofit/>
          </a:bodyPr>
          <a:lstStyle>
            <a:lvl1pPr lvl="0" algn="l">
              <a:lnSpc>
                <a:spcPct val="90000"/>
              </a:lnSpc>
              <a:spcBef>
                <a:spcPts val="0"/>
              </a:spcBef>
              <a:spcAft>
                <a:spcPts val="0"/>
              </a:spcAft>
              <a:buClr>
                <a:schemeClr val="dk1"/>
              </a:buClr>
              <a:buSzPts val="4800"/>
              <a:buFont typeface="Arial"/>
              <a:buNone/>
              <a:defRPr b="1" sz="48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6" name="Google Shape;106;p26"/>
          <p:cNvSpPr/>
          <p:nvPr>
            <p:ph idx="2" type="pic"/>
          </p:nvPr>
        </p:nvSpPr>
        <p:spPr>
          <a:xfrm>
            <a:off x="750429" y="2068734"/>
            <a:ext cx="904987" cy="905641"/>
          </a:xfrm>
          <a:prstGeom prst="rect">
            <a:avLst/>
          </a:prstGeom>
          <a:noFill/>
          <a:ln>
            <a:noFill/>
          </a:ln>
        </p:spPr>
      </p:sp>
      <p:sp>
        <p:nvSpPr>
          <p:cNvPr id="107" name="Google Shape;107;p26"/>
          <p:cNvSpPr txBox="1"/>
          <p:nvPr>
            <p:ph idx="1" type="body"/>
          </p:nvPr>
        </p:nvSpPr>
        <p:spPr>
          <a:xfrm>
            <a:off x="750430" y="2994545"/>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8" name="Google Shape;108;p26"/>
          <p:cNvSpPr txBox="1"/>
          <p:nvPr>
            <p:ph idx="3" type="body"/>
          </p:nvPr>
        </p:nvSpPr>
        <p:spPr>
          <a:xfrm>
            <a:off x="750429" y="3379791"/>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9" name="Google Shape;109;p26"/>
          <p:cNvSpPr/>
          <p:nvPr>
            <p:ph idx="4" type="pic"/>
          </p:nvPr>
        </p:nvSpPr>
        <p:spPr>
          <a:xfrm>
            <a:off x="3549397" y="2068734"/>
            <a:ext cx="904987" cy="905641"/>
          </a:xfrm>
          <a:prstGeom prst="rect">
            <a:avLst/>
          </a:prstGeom>
          <a:noFill/>
          <a:ln>
            <a:noFill/>
          </a:ln>
        </p:spPr>
      </p:sp>
      <p:sp>
        <p:nvSpPr>
          <p:cNvPr id="110" name="Google Shape;110;p26"/>
          <p:cNvSpPr txBox="1"/>
          <p:nvPr>
            <p:ph idx="5" type="body"/>
          </p:nvPr>
        </p:nvSpPr>
        <p:spPr>
          <a:xfrm>
            <a:off x="3549398" y="2994545"/>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1" name="Google Shape;111;p26"/>
          <p:cNvSpPr txBox="1"/>
          <p:nvPr>
            <p:ph idx="6" type="body"/>
          </p:nvPr>
        </p:nvSpPr>
        <p:spPr>
          <a:xfrm>
            <a:off x="3549397" y="3379791"/>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2" name="Google Shape;112;p26"/>
          <p:cNvSpPr/>
          <p:nvPr>
            <p:ph idx="7" type="pic"/>
          </p:nvPr>
        </p:nvSpPr>
        <p:spPr>
          <a:xfrm>
            <a:off x="6348367" y="2068734"/>
            <a:ext cx="904987" cy="905641"/>
          </a:xfrm>
          <a:prstGeom prst="rect">
            <a:avLst/>
          </a:prstGeom>
          <a:noFill/>
          <a:ln>
            <a:noFill/>
          </a:ln>
        </p:spPr>
      </p:sp>
      <p:sp>
        <p:nvSpPr>
          <p:cNvPr id="113" name="Google Shape;113;p26"/>
          <p:cNvSpPr txBox="1"/>
          <p:nvPr>
            <p:ph idx="8" type="body"/>
          </p:nvPr>
        </p:nvSpPr>
        <p:spPr>
          <a:xfrm>
            <a:off x="6348368" y="2994545"/>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4" name="Google Shape;114;p26"/>
          <p:cNvSpPr txBox="1"/>
          <p:nvPr>
            <p:ph idx="9" type="body"/>
          </p:nvPr>
        </p:nvSpPr>
        <p:spPr>
          <a:xfrm>
            <a:off x="6348367" y="3379791"/>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5" name="Google Shape;115;p26"/>
          <p:cNvSpPr/>
          <p:nvPr>
            <p:ph idx="13" type="pic"/>
          </p:nvPr>
        </p:nvSpPr>
        <p:spPr>
          <a:xfrm>
            <a:off x="9147335" y="2068734"/>
            <a:ext cx="904987" cy="905641"/>
          </a:xfrm>
          <a:prstGeom prst="rect">
            <a:avLst/>
          </a:prstGeom>
          <a:noFill/>
          <a:ln>
            <a:noFill/>
          </a:ln>
        </p:spPr>
      </p:sp>
      <p:sp>
        <p:nvSpPr>
          <p:cNvPr id="116" name="Google Shape;116;p26"/>
          <p:cNvSpPr txBox="1"/>
          <p:nvPr>
            <p:ph idx="14" type="body"/>
          </p:nvPr>
        </p:nvSpPr>
        <p:spPr>
          <a:xfrm>
            <a:off x="9147336" y="2994545"/>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7" name="Google Shape;117;p26"/>
          <p:cNvSpPr txBox="1"/>
          <p:nvPr>
            <p:ph idx="15" type="body"/>
          </p:nvPr>
        </p:nvSpPr>
        <p:spPr>
          <a:xfrm>
            <a:off x="9147335" y="3379791"/>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6"/>
          <p:cNvSpPr/>
          <p:nvPr>
            <p:ph idx="16" type="pic"/>
          </p:nvPr>
        </p:nvSpPr>
        <p:spPr>
          <a:xfrm>
            <a:off x="750429" y="4118551"/>
            <a:ext cx="904987" cy="905641"/>
          </a:xfrm>
          <a:prstGeom prst="rect">
            <a:avLst/>
          </a:prstGeom>
          <a:noFill/>
          <a:ln>
            <a:noFill/>
          </a:ln>
        </p:spPr>
      </p:sp>
      <p:sp>
        <p:nvSpPr>
          <p:cNvPr id="119" name="Google Shape;119;p26"/>
          <p:cNvSpPr txBox="1"/>
          <p:nvPr>
            <p:ph idx="17" type="body"/>
          </p:nvPr>
        </p:nvSpPr>
        <p:spPr>
          <a:xfrm>
            <a:off x="750430" y="5044362"/>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0" name="Google Shape;120;p26"/>
          <p:cNvSpPr txBox="1"/>
          <p:nvPr>
            <p:ph idx="18" type="body"/>
          </p:nvPr>
        </p:nvSpPr>
        <p:spPr>
          <a:xfrm>
            <a:off x="750429" y="5429608"/>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1" name="Google Shape;121;p26"/>
          <p:cNvSpPr/>
          <p:nvPr>
            <p:ph idx="19" type="pic"/>
          </p:nvPr>
        </p:nvSpPr>
        <p:spPr>
          <a:xfrm>
            <a:off x="3549397" y="4118551"/>
            <a:ext cx="904987" cy="905641"/>
          </a:xfrm>
          <a:prstGeom prst="rect">
            <a:avLst/>
          </a:prstGeom>
          <a:noFill/>
          <a:ln>
            <a:noFill/>
          </a:ln>
        </p:spPr>
      </p:sp>
      <p:sp>
        <p:nvSpPr>
          <p:cNvPr id="122" name="Google Shape;122;p26"/>
          <p:cNvSpPr txBox="1"/>
          <p:nvPr>
            <p:ph idx="20" type="body"/>
          </p:nvPr>
        </p:nvSpPr>
        <p:spPr>
          <a:xfrm>
            <a:off x="3549398" y="5044362"/>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3" name="Google Shape;123;p26"/>
          <p:cNvSpPr txBox="1"/>
          <p:nvPr>
            <p:ph idx="21" type="body"/>
          </p:nvPr>
        </p:nvSpPr>
        <p:spPr>
          <a:xfrm>
            <a:off x="3549397" y="5429608"/>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6"/>
          <p:cNvSpPr/>
          <p:nvPr>
            <p:ph idx="22" type="pic"/>
          </p:nvPr>
        </p:nvSpPr>
        <p:spPr>
          <a:xfrm>
            <a:off x="6348367" y="4118551"/>
            <a:ext cx="904987" cy="905641"/>
          </a:xfrm>
          <a:prstGeom prst="rect">
            <a:avLst/>
          </a:prstGeom>
          <a:noFill/>
          <a:ln>
            <a:noFill/>
          </a:ln>
        </p:spPr>
      </p:sp>
      <p:sp>
        <p:nvSpPr>
          <p:cNvPr id="125" name="Google Shape;125;p26"/>
          <p:cNvSpPr txBox="1"/>
          <p:nvPr>
            <p:ph idx="23" type="body"/>
          </p:nvPr>
        </p:nvSpPr>
        <p:spPr>
          <a:xfrm>
            <a:off x="6348368" y="5044362"/>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6" name="Google Shape;126;p26"/>
          <p:cNvSpPr txBox="1"/>
          <p:nvPr>
            <p:ph idx="24" type="body"/>
          </p:nvPr>
        </p:nvSpPr>
        <p:spPr>
          <a:xfrm>
            <a:off x="6348367" y="5429608"/>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7" name="Google Shape;127;p26"/>
          <p:cNvSpPr/>
          <p:nvPr>
            <p:ph idx="25" type="pic"/>
          </p:nvPr>
        </p:nvSpPr>
        <p:spPr>
          <a:xfrm>
            <a:off x="9147335" y="4118551"/>
            <a:ext cx="904987" cy="905641"/>
          </a:xfrm>
          <a:prstGeom prst="rect">
            <a:avLst/>
          </a:prstGeom>
          <a:noFill/>
          <a:ln>
            <a:noFill/>
          </a:ln>
        </p:spPr>
      </p:sp>
      <p:sp>
        <p:nvSpPr>
          <p:cNvPr id="128" name="Google Shape;128;p26"/>
          <p:cNvSpPr txBox="1"/>
          <p:nvPr>
            <p:ph idx="26" type="body"/>
          </p:nvPr>
        </p:nvSpPr>
        <p:spPr>
          <a:xfrm>
            <a:off x="9147336" y="5044362"/>
            <a:ext cx="2281237" cy="34766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b="1" sz="18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6"/>
          <p:cNvSpPr txBox="1"/>
          <p:nvPr>
            <p:ph idx="27" type="body"/>
          </p:nvPr>
        </p:nvSpPr>
        <p:spPr>
          <a:xfrm>
            <a:off x="9147335" y="5429608"/>
            <a:ext cx="2281237" cy="347662"/>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400"/>
              <a:buNone/>
              <a:defRPr b="0" sz="1400">
                <a:solidFill>
                  <a:schemeClr val="dk1"/>
                </a:solidFill>
                <a:latin typeface="Arial"/>
                <a:ea typeface="Arial"/>
                <a:cs typeface="Arial"/>
                <a:sym typeface="Arial"/>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0" name="Google Shape;130;p26"/>
          <p:cNvSpPr txBox="1"/>
          <p:nvPr>
            <p:ph idx="10" type="dt"/>
          </p:nvPr>
        </p:nvSpPr>
        <p:spPr>
          <a:xfrm>
            <a:off x="3810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chemeClr val="accent3"/>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p26"/>
          <p:cNvSpPr txBox="1"/>
          <p:nvPr>
            <p:ph idx="12" type="sldNum"/>
          </p:nvPr>
        </p:nvSpPr>
        <p:spPr>
          <a:xfrm>
            <a:off x="90678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chemeClr val="accent3"/>
                </a:solidFill>
                <a:latin typeface="Arial"/>
                <a:ea typeface="Arial"/>
                <a:cs typeface="Arial"/>
                <a:sym typeface="Arial"/>
              </a:defRPr>
            </a:lvl1pPr>
            <a:lvl2pPr indent="0" lvl="1" marL="0" algn="r">
              <a:spcBef>
                <a:spcPts val="0"/>
              </a:spcBef>
              <a:buNone/>
              <a:defRPr sz="1200">
                <a:solidFill>
                  <a:schemeClr val="accent3"/>
                </a:solidFill>
                <a:latin typeface="Arial"/>
                <a:ea typeface="Arial"/>
                <a:cs typeface="Arial"/>
                <a:sym typeface="Arial"/>
              </a:defRPr>
            </a:lvl2pPr>
            <a:lvl3pPr indent="0" lvl="2" marL="0" algn="r">
              <a:spcBef>
                <a:spcPts val="0"/>
              </a:spcBef>
              <a:buNone/>
              <a:defRPr sz="1200">
                <a:solidFill>
                  <a:schemeClr val="accent3"/>
                </a:solidFill>
                <a:latin typeface="Arial"/>
                <a:ea typeface="Arial"/>
                <a:cs typeface="Arial"/>
                <a:sym typeface="Arial"/>
              </a:defRPr>
            </a:lvl3pPr>
            <a:lvl4pPr indent="0" lvl="3" marL="0" algn="r">
              <a:spcBef>
                <a:spcPts val="0"/>
              </a:spcBef>
              <a:buNone/>
              <a:defRPr sz="1200">
                <a:solidFill>
                  <a:schemeClr val="accent3"/>
                </a:solidFill>
                <a:latin typeface="Arial"/>
                <a:ea typeface="Arial"/>
                <a:cs typeface="Arial"/>
                <a:sym typeface="Arial"/>
              </a:defRPr>
            </a:lvl4pPr>
            <a:lvl5pPr indent="0" lvl="4" marL="0" algn="r">
              <a:spcBef>
                <a:spcPts val="0"/>
              </a:spcBef>
              <a:buNone/>
              <a:defRPr sz="1200">
                <a:solidFill>
                  <a:schemeClr val="accent3"/>
                </a:solidFill>
                <a:latin typeface="Arial"/>
                <a:ea typeface="Arial"/>
                <a:cs typeface="Arial"/>
                <a:sym typeface="Arial"/>
              </a:defRPr>
            </a:lvl5pPr>
            <a:lvl6pPr indent="0" lvl="5" marL="0" algn="r">
              <a:spcBef>
                <a:spcPts val="0"/>
              </a:spcBef>
              <a:buNone/>
              <a:defRPr sz="1200">
                <a:solidFill>
                  <a:schemeClr val="accent3"/>
                </a:solidFill>
                <a:latin typeface="Arial"/>
                <a:ea typeface="Arial"/>
                <a:cs typeface="Arial"/>
                <a:sym typeface="Arial"/>
              </a:defRPr>
            </a:lvl6pPr>
            <a:lvl7pPr indent="0" lvl="6" marL="0" algn="r">
              <a:spcBef>
                <a:spcPts val="0"/>
              </a:spcBef>
              <a:buNone/>
              <a:defRPr sz="1200">
                <a:solidFill>
                  <a:schemeClr val="accent3"/>
                </a:solidFill>
                <a:latin typeface="Arial"/>
                <a:ea typeface="Arial"/>
                <a:cs typeface="Arial"/>
                <a:sym typeface="Arial"/>
              </a:defRPr>
            </a:lvl7pPr>
            <a:lvl8pPr indent="0" lvl="7" marL="0" algn="r">
              <a:spcBef>
                <a:spcPts val="0"/>
              </a:spcBef>
              <a:buNone/>
              <a:defRPr sz="1200">
                <a:solidFill>
                  <a:schemeClr val="accent3"/>
                </a:solidFill>
                <a:latin typeface="Arial"/>
                <a:ea typeface="Arial"/>
                <a:cs typeface="Arial"/>
                <a:sym typeface="Arial"/>
              </a:defRPr>
            </a:lvl8pPr>
            <a:lvl9pPr indent="0" lvl="8" marL="0" algn="r">
              <a:spcBef>
                <a:spcPts val="0"/>
              </a:spcBef>
              <a:buNone/>
              <a:defRPr sz="1200">
                <a:solidFill>
                  <a:schemeClr val="accent3"/>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7"/>
          <p:cNvSpPr txBox="1"/>
          <p:nvPr>
            <p:ph type="title"/>
          </p:nvPr>
        </p:nvSpPr>
        <p:spPr>
          <a:xfrm>
            <a:off x="381000" y="381000"/>
            <a:ext cx="114300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7"/>
          <p:cNvSpPr txBox="1"/>
          <p:nvPr>
            <p:ph idx="1" type="body"/>
          </p:nvPr>
        </p:nvSpPr>
        <p:spPr>
          <a:xfrm>
            <a:off x="381000" y="1825625"/>
            <a:ext cx="114300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17"/>
          <p:cNvSpPr txBox="1"/>
          <p:nvPr>
            <p:ph idx="10" type="dt"/>
          </p:nvPr>
        </p:nvSpPr>
        <p:spPr>
          <a:xfrm>
            <a:off x="3810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dk2"/>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7"/>
          <p:cNvSpPr txBox="1"/>
          <p:nvPr>
            <p:ph idx="12" type="sldNum"/>
          </p:nvPr>
        </p:nvSpPr>
        <p:spPr>
          <a:xfrm>
            <a:off x="90678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dk2"/>
                </a:solidFill>
                <a:latin typeface="Arial"/>
                <a:ea typeface="Arial"/>
                <a:cs typeface="Arial"/>
                <a:sym typeface="Arial"/>
              </a:defRPr>
            </a:lvl1pPr>
            <a:lvl2pPr indent="0" lvl="1" marL="0" marR="0" rtl="0" algn="r">
              <a:spcBef>
                <a:spcPts val="0"/>
              </a:spcBef>
              <a:buNone/>
              <a:defRPr b="0" i="0" sz="1200" u="none" cap="none" strike="noStrike">
                <a:solidFill>
                  <a:schemeClr val="dk2"/>
                </a:solidFill>
                <a:latin typeface="Arial"/>
                <a:ea typeface="Arial"/>
                <a:cs typeface="Arial"/>
                <a:sym typeface="Arial"/>
              </a:defRPr>
            </a:lvl2pPr>
            <a:lvl3pPr indent="0" lvl="2" marL="0" marR="0" rtl="0" algn="r">
              <a:spcBef>
                <a:spcPts val="0"/>
              </a:spcBef>
              <a:buNone/>
              <a:defRPr b="0" i="0" sz="1200" u="none" cap="none" strike="noStrike">
                <a:solidFill>
                  <a:schemeClr val="dk2"/>
                </a:solidFill>
                <a:latin typeface="Arial"/>
                <a:ea typeface="Arial"/>
                <a:cs typeface="Arial"/>
                <a:sym typeface="Arial"/>
              </a:defRPr>
            </a:lvl3pPr>
            <a:lvl4pPr indent="0" lvl="3" marL="0" marR="0" rtl="0" algn="r">
              <a:spcBef>
                <a:spcPts val="0"/>
              </a:spcBef>
              <a:buNone/>
              <a:defRPr b="0" i="0" sz="1200" u="none" cap="none" strike="noStrike">
                <a:solidFill>
                  <a:schemeClr val="dk2"/>
                </a:solidFill>
                <a:latin typeface="Arial"/>
                <a:ea typeface="Arial"/>
                <a:cs typeface="Arial"/>
                <a:sym typeface="Arial"/>
              </a:defRPr>
            </a:lvl4pPr>
            <a:lvl5pPr indent="0" lvl="4" marL="0" marR="0" rtl="0" algn="r">
              <a:spcBef>
                <a:spcPts val="0"/>
              </a:spcBef>
              <a:buNone/>
              <a:defRPr b="0" i="0" sz="1200" u="none" cap="none" strike="noStrike">
                <a:solidFill>
                  <a:schemeClr val="dk2"/>
                </a:solidFill>
                <a:latin typeface="Arial"/>
                <a:ea typeface="Arial"/>
                <a:cs typeface="Arial"/>
                <a:sym typeface="Arial"/>
              </a:defRPr>
            </a:lvl5pPr>
            <a:lvl6pPr indent="0" lvl="5" marL="0" marR="0" rtl="0" algn="r">
              <a:spcBef>
                <a:spcPts val="0"/>
              </a:spcBef>
              <a:buNone/>
              <a:defRPr b="0" i="0" sz="1200" u="none" cap="none" strike="noStrike">
                <a:solidFill>
                  <a:schemeClr val="dk2"/>
                </a:solidFill>
                <a:latin typeface="Arial"/>
                <a:ea typeface="Arial"/>
                <a:cs typeface="Arial"/>
                <a:sym typeface="Arial"/>
              </a:defRPr>
            </a:lvl6pPr>
            <a:lvl7pPr indent="0" lvl="6" marL="0" marR="0" rtl="0" algn="r">
              <a:spcBef>
                <a:spcPts val="0"/>
              </a:spcBef>
              <a:buNone/>
              <a:defRPr b="0" i="0" sz="1200" u="none" cap="none" strike="noStrike">
                <a:solidFill>
                  <a:schemeClr val="dk2"/>
                </a:solidFill>
                <a:latin typeface="Arial"/>
                <a:ea typeface="Arial"/>
                <a:cs typeface="Arial"/>
                <a:sym typeface="Arial"/>
              </a:defRPr>
            </a:lvl7pPr>
            <a:lvl8pPr indent="0" lvl="7" marL="0" marR="0" rtl="0" algn="r">
              <a:spcBef>
                <a:spcPts val="0"/>
              </a:spcBef>
              <a:buNone/>
              <a:defRPr b="0" i="0" sz="1200" u="none" cap="none" strike="noStrike">
                <a:solidFill>
                  <a:schemeClr val="dk2"/>
                </a:solidFill>
                <a:latin typeface="Arial"/>
                <a:ea typeface="Arial"/>
                <a:cs typeface="Arial"/>
                <a:sym typeface="Arial"/>
              </a:defRPr>
            </a:lvl8pPr>
            <a:lvl9pPr indent="0" lvl="8" marL="0" marR="0" rtl="0" algn="r">
              <a:spcBef>
                <a:spcPts val="0"/>
              </a:spcBef>
              <a:buNone/>
              <a:defRPr b="0" i="0" sz="12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kk-KZ"/>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3960">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pic>
        <p:nvPicPr>
          <p:cNvPr id="186" name="Google Shape;186;p1"/>
          <p:cNvPicPr preferRelativeResize="0"/>
          <p:nvPr/>
        </p:nvPicPr>
        <p:blipFill rotWithShape="1">
          <a:blip r:embed="rId3">
            <a:alphaModFix/>
          </a:blip>
          <a:srcRect b="0" l="0" r="0" t="0"/>
          <a:stretch/>
        </p:blipFill>
        <p:spPr>
          <a:xfrm>
            <a:off x="0" y="-8134"/>
            <a:ext cx="1828800" cy="1295400"/>
          </a:xfrm>
          <a:prstGeom prst="rect">
            <a:avLst/>
          </a:prstGeom>
          <a:noFill/>
          <a:ln>
            <a:noFill/>
          </a:ln>
        </p:spPr>
      </p:pic>
      <p:sp>
        <p:nvSpPr>
          <p:cNvPr id="187" name="Google Shape;187;p1"/>
          <p:cNvSpPr txBox="1"/>
          <p:nvPr/>
        </p:nvSpPr>
        <p:spPr>
          <a:xfrm>
            <a:off x="3048811" y="324534"/>
            <a:ext cx="6094378" cy="70788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kk-KZ" sz="2000" u="none" cap="none" strike="noStrike">
                <a:solidFill>
                  <a:schemeClr val="dk1"/>
                </a:solidFill>
                <a:latin typeface="Times New Roman"/>
                <a:ea typeface="Times New Roman"/>
                <a:cs typeface="Times New Roman"/>
                <a:sym typeface="Times New Roman"/>
              </a:rPr>
              <a:t>Әл-Фараби атындағы Қазақ ұлттық университеті Іргелі және медицина кафедрасы</a:t>
            </a:r>
            <a:endParaRPr b="0" i="0" sz="2000" u="none" cap="none" strike="noStrike">
              <a:solidFill>
                <a:schemeClr val="dk1"/>
              </a:solidFill>
              <a:latin typeface="Arial"/>
              <a:ea typeface="Arial"/>
              <a:cs typeface="Arial"/>
              <a:sym typeface="Arial"/>
            </a:endParaRPr>
          </a:p>
        </p:txBody>
      </p:sp>
      <p:sp>
        <p:nvSpPr>
          <p:cNvPr id="188" name="Google Shape;188;p1"/>
          <p:cNvSpPr txBox="1"/>
          <p:nvPr/>
        </p:nvSpPr>
        <p:spPr>
          <a:xfrm>
            <a:off x="3048000" y="3101072"/>
            <a:ext cx="609600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kk-KZ" sz="1800" u="none" cap="none" strike="noStrike">
                <a:solidFill>
                  <a:schemeClr val="dk1"/>
                </a:solidFill>
                <a:latin typeface="Arial"/>
                <a:ea typeface="Arial"/>
                <a:cs typeface="Arial"/>
                <a:sym typeface="Arial"/>
              </a:rPr>
              <a:t> Тақырыбы; Биологиялық объектілер. Биообъектілерді жетілдіру. Дәрілік заттар биотехнологиясы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4" name="Shape 234"/>
        <p:cNvGrpSpPr/>
        <p:nvPr/>
      </p:nvGrpSpPr>
      <p:grpSpPr>
        <a:xfrm>
          <a:off x="0" y="0"/>
          <a:ext cx="0" cy="0"/>
          <a:chOff x="0" y="0"/>
          <a:chExt cx="0" cy="0"/>
        </a:xfrm>
      </p:grpSpPr>
      <p:graphicFrame>
        <p:nvGraphicFramePr>
          <p:cNvPr id="235" name="Google Shape;235;p10"/>
          <p:cNvGraphicFramePr/>
          <p:nvPr/>
        </p:nvGraphicFramePr>
        <p:xfrm>
          <a:off x="1066800" y="1676400"/>
          <a:ext cx="3000000" cy="3000000"/>
        </p:xfrm>
        <a:graphic>
          <a:graphicData uri="http://schemas.openxmlformats.org/drawingml/2006/table">
            <a:tbl>
              <a:tblPr>
                <a:noFill/>
                <a:tableStyleId>{60FC5DB4-4A13-4B9A-A215-991E2DEC53AA}</a:tableStyleId>
              </a:tblPr>
              <a:tblGrid>
                <a:gridCol w="4076700"/>
                <a:gridCol w="4076700"/>
              </a:tblGrid>
              <a:tr h="228600">
                <a:tc>
                  <a:txBody>
                    <a:bodyPr/>
                    <a:lstStyle/>
                    <a:p>
                      <a:pPr indent="0" lvl="0" marL="0" marR="0" rtl="0" algn="l">
                        <a:spcBef>
                          <a:spcPts val="0"/>
                        </a:spcBef>
                        <a:spcAft>
                          <a:spcPts val="0"/>
                        </a:spcAft>
                        <a:buNone/>
                      </a:pPr>
                      <a:r>
                        <a:rPr lang="kk-KZ" sz="1800"/>
                        <a:t>Сала</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Мысал</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Ауыл шаруашылығы</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Жоғары өнімді, ауруға төзімді дақылдар мен мал тұқымдары</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Медицина</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Гендік терапия, жасушалық терапия, вакциналар жасау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Өнеркәсіп</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Микроорганизмдерден ферменттер, антибиотиктер өндіру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Экология</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Ластанған ортаны тазартуға арналған биообъектілер (биоремедиация)</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p11"/>
          <p:cNvSpPr txBox="1"/>
          <p:nvPr/>
        </p:nvSpPr>
        <p:spPr>
          <a:xfrm>
            <a:off x="3048000" y="1997839"/>
            <a:ext cx="6096000" cy="286232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1800">
                <a:solidFill>
                  <a:schemeClr val="dk1"/>
                </a:solidFill>
                <a:latin typeface="Arial"/>
                <a:ea typeface="Arial"/>
                <a:cs typeface="Arial"/>
                <a:sym typeface="Arial"/>
              </a:rPr>
              <a:t>Артықшылықтары мен кемшіліктері</a:t>
            </a:r>
            <a:endParaRPr/>
          </a:p>
          <a:p>
            <a:pPr indent="0" lvl="0" marL="0" marR="0" rtl="0" algn="l">
              <a:spcBef>
                <a:spcPts val="0"/>
              </a:spcBef>
              <a:spcAft>
                <a:spcPts val="0"/>
              </a:spcAft>
              <a:buNone/>
            </a:pPr>
            <a:r>
              <a:rPr b="1" lang="kk-KZ" sz="1800">
                <a:solidFill>
                  <a:schemeClr val="dk1"/>
                </a:solidFill>
                <a:latin typeface="Arial"/>
                <a:ea typeface="Arial"/>
                <a:cs typeface="Arial"/>
                <a:sym typeface="Arial"/>
              </a:rPr>
              <a:t>Артықшылықтары:</a:t>
            </a:r>
            <a:endParaRPr sz="1800">
              <a:solidFill>
                <a:schemeClr val="dk1"/>
              </a:solidFill>
              <a:latin typeface="Arial"/>
              <a:ea typeface="Arial"/>
              <a:cs typeface="Arial"/>
              <a:sym typeface="Arial"/>
            </a:endParaRPr>
          </a:p>
          <a:p>
            <a:pPr indent="-114300" lvl="0" marL="0" marR="0" rtl="0" algn="l">
              <a:spcBef>
                <a:spcPts val="0"/>
              </a:spcBef>
              <a:spcAft>
                <a:spcPts val="0"/>
              </a:spcAft>
              <a:buClr>
                <a:schemeClr val="dk1"/>
              </a:buClr>
              <a:buSzPts val="1800"/>
              <a:buFont typeface="Arial"/>
              <a:buChar char="•"/>
            </a:pPr>
            <a:r>
              <a:rPr lang="kk-KZ" sz="1800">
                <a:solidFill>
                  <a:schemeClr val="dk1"/>
                </a:solidFill>
                <a:latin typeface="Arial"/>
                <a:ea typeface="Arial"/>
                <a:cs typeface="Arial"/>
                <a:sym typeface="Arial"/>
              </a:rPr>
              <a:t>Жоғары өнімділік пен тиімділік</a:t>
            </a:r>
            <a:endParaRPr/>
          </a:p>
          <a:p>
            <a:pPr indent="-114300" lvl="0" marL="0" marR="0" rtl="0" algn="l">
              <a:spcBef>
                <a:spcPts val="0"/>
              </a:spcBef>
              <a:spcAft>
                <a:spcPts val="0"/>
              </a:spcAft>
              <a:buClr>
                <a:schemeClr val="dk1"/>
              </a:buClr>
              <a:buSzPts val="1800"/>
              <a:buFont typeface="Arial"/>
              <a:buChar char="•"/>
            </a:pPr>
            <a:r>
              <a:rPr lang="kk-KZ" sz="1800">
                <a:solidFill>
                  <a:schemeClr val="dk1"/>
                </a:solidFill>
                <a:latin typeface="Arial"/>
                <a:ea typeface="Arial"/>
                <a:cs typeface="Arial"/>
                <a:sym typeface="Arial"/>
              </a:rPr>
              <a:t>Ауруларға қарсы тұру</a:t>
            </a:r>
            <a:endParaRPr/>
          </a:p>
          <a:p>
            <a:pPr indent="-114300" lvl="0" marL="0" marR="0" rtl="0" algn="l">
              <a:spcBef>
                <a:spcPts val="0"/>
              </a:spcBef>
              <a:spcAft>
                <a:spcPts val="0"/>
              </a:spcAft>
              <a:buClr>
                <a:schemeClr val="dk1"/>
              </a:buClr>
              <a:buSzPts val="1800"/>
              <a:buFont typeface="Arial"/>
              <a:buChar char="•"/>
            </a:pPr>
            <a:r>
              <a:rPr lang="kk-KZ" sz="1800">
                <a:solidFill>
                  <a:schemeClr val="dk1"/>
                </a:solidFill>
                <a:latin typeface="Arial"/>
                <a:ea typeface="Arial"/>
                <a:cs typeface="Arial"/>
                <a:sym typeface="Arial"/>
              </a:rPr>
              <a:t>Жаңа дәрілер мен емдеу әдістерін жасау</a:t>
            </a:r>
            <a:endParaRPr/>
          </a:p>
          <a:p>
            <a:pPr indent="0" lvl="0" marL="0" marR="0" rtl="0" algn="l">
              <a:spcBef>
                <a:spcPts val="0"/>
              </a:spcBef>
              <a:spcAft>
                <a:spcPts val="0"/>
              </a:spcAft>
              <a:buNone/>
            </a:pPr>
            <a:r>
              <a:rPr b="1" lang="kk-KZ" sz="1800">
                <a:solidFill>
                  <a:schemeClr val="dk1"/>
                </a:solidFill>
                <a:latin typeface="Arial"/>
                <a:ea typeface="Arial"/>
                <a:cs typeface="Arial"/>
                <a:sym typeface="Arial"/>
              </a:rPr>
              <a:t>Кемшіліктері:</a:t>
            </a:r>
            <a:endParaRPr sz="1800">
              <a:solidFill>
                <a:schemeClr val="dk1"/>
              </a:solidFill>
              <a:latin typeface="Arial"/>
              <a:ea typeface="Arial"/>
              <a:cs typeface="Arial"/>
              <a:sym typeface="Arial"/>
            </a:endParaRPr>
          </a:p>
          <a:p>
            <a:pPr indent="-114300" lvl="0" marL="0" marR="0" rtl="0" algn="l">
              <a:spcBef>
                <a:spcPts val="0"/>
              </a:spcBef>
              <a:spcAft>
                <a:spcPts val="0"/>
              </a:spcAft>
              <a:buClr>
                <a:schemeClr val="dk1"/>
              </a:buClr>
              <a:buSzPts val="1800"/>
              <a:buFont typeface="Arial"/>
              <a:buChar char="•"/>
            </a:pPr>
            <a:r>
              <a:rPr lang="kk-KZ" sz="1800">
                <a:solidFill>
                  <a:schemeClr val="dk1"/>
                </a:solidFill>
                <a:latin typeface="Arial"/>
                <a:ea typeface="Arial"/>
                <a:cs typeface="Arial"/>
                <a:sym typeface="Arial"/>
              </a:rPr>
              <a:t>Этикалық және құқықтық мәселелер</a:t>
            </a:r>
            <a:endParaRPr/>
          </a:p>
          <a:p>
            <a:pPr indent="-114300" lvl="0" marL="0" marR="0" rtl="0" algn="l">
              <a:spcBef>
                <a:spcPts val="0"/>
              </a:spcBef>
              <a:spcAft>
                <a:spcPts val="0"/>
              </a:spcAft>
              <a:buClr>
                <a:schemeClr val="dk1"/>
              </a:buClr>
              <a:buSzPts val="1800"/>
              <a:buFont typeface="Arial"/>
              <a:buChar char="•"/>
            </a:pPr>
            <a:r>
              <a:rPr lang="kk-KZ" sz="1800">
                <a:solidFill>
                  <a:schemeClr val="dk1"/>
                </a:solidFill>
                <a:latin typeface="Arial"/>
                <a:ea typeface="Arial"/>
                <a:cs typeface="Arial"/>
                <a:sym typeface="Arial"/>
              </a:rPr>
              <a:t>Генетикалық өзгерістердің болашақтағы әсері белгісіз болуы мүмкін</a:t>
            </a:r>
            <a:endParaRPr/>
          </a:p>
          <a:p>
            <a:pPr indent="-114300" lvl="0" marL="0" marR="0" rtl="0" algn="l">
              <a:spcBef>
                <a:spcPts val="0"/>
              </a:spcBef>
              <a:spcAft>
                <a:spcPts val="0"/>
              </a:spcAft>
              <a:buClr>
                <a:schemeClr val="dk1"/>
              </a:buClr>
              <a:buSzPts val="1800"/>
              <a:buFont typeface="Arial"/>
              <a:buChar char="•"/>
            </a:pPr>
            <a:r>
              <a:rPr lang="kk-KZ" sz="1800">
                <a:solidFill>
                  <a:schemeClr val="dk1"/>
                </a:solidFill>
                <a:latin typeface="Arial"/>
                <a:ea typeface="Arial"/>
                <a:cs typeface="Arial"/>
                <a:sym typeface="Arial"/>
              </a:rPr>
              <a:t>Қоршаған ортаға әсер ету қаупі</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12"/>
          <p:cNvSpPr txBox="1"/>
          <p:nvPr/>
        </p:nvSpPr>
        <p:spPr>
          <a:xfrm>
            <a:off x="533400" y="990600"/>
            <a:ext cx="6553200" cy="452431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2400">
                <a:solidFill>
                  <a:schemeClr val="dk1"/>
                </a:solidFill>
                <a:latin typeface="Times New Roman"/>
                <a:ea typeface="Times New Roman"/>
                <a:cs typeface="Times New Roman"/>
                <a:sym typeface="Times New Roman"/>
              </a:rPr>
              <a:t>Дәрілік заттар биотехнологиясы</a:t>
            </a:r>
            <a:r>
              <a:rPr lang="kk-KZ" sz="2400">
                <a:solidFill>
                  <a:schemeClr val="dk1"/>
                </a:solidFill>
                <a:latin typeface="Times New Roman"/>
                <a:ea typeface="Times New Roman"/>
                <a:cs typeface="Times New Roman"/>
                <a:sym typeface="Times New Roman"/>
              </a:rPr>
              <a:t> – тірі организмдерді, жасушаларды және олардың компоненттерін (ДНҚ, ферменттер, ақуыздар және т.б.) қолдана отырып, дәрілік препараттар өндіретін ғылым мен технология саласы.</a:t>
            </a:r>
            <a:endParaRPr/>
          </a:p>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kk-KZ" sz="2400">
                <a:solidFill>
                  <a:schemeClr val="dk1"/>
                </a:solidFill>
                <a:latin typeface="Times New Roman"/>
                <a:ea typeface="Times New Roman"/>
                <a:cs typeface="Times New Roman"/>
                <a:sym typeface="Times New Roman"/>
              </a:rPr>
              <a:t>Бұл сала:</a:t>
            </a:r>
            <a:endParaRPr/>
          </a:p>
          <a:p>
            <a:pPr indent="-152400" lvl="0" marL="0" marR="0" rtl="0" algn="l">
              <a:spcBef>
                <a:spcPts val="0"/>
              </a:spcBef>
              <a:spcAft>
                <a:spcPts val="0"/>
              </a:spcAft>
              <a:buClr>
                <a:schemeClr val="dk1"/>
              </a:buClr>
              <a:buSzPts val="2400"/>
              <a:buFont typeface="Arial"/>
              <a:buChar char="•"/>
            </a:pPr>
            <a:r>
              <a:rPr b="1" lang="kk-KZ" sz="2400">
                <a:solidFill>
                  <a:schemeClr val="dk1"/>
                </a:solidFill>
                <a:latin typeface="Times New Roman"/>
                <a:ea typeface="Times New Roman"/>
                <a:cs typeface="Times New Roman"/>
                <a:sym typeface="Times New Roman"/>
              </a:rPr>
              <a:t>Молекулалық биология</a:t>
            </a:r>
            <a:endParaRPr sz="2400">
              <a:solidFill>
                <a:schemeClr val="dk1"/>
              </a:solidFill>
              <a:latin typeface="Times New Roman"/>
              <a:ea typeface="Times New Roman"/>
              <a:cs typeface="Times New Roman"/>
              <a:sym typeface="Times New Roman"/>
            </a:endParaRPr>
          </a:p>
          <a:p>
            <a:pPr indent="-152400" lvl="0" marL="0" marR="0" rtl="0" algn="l">
              <a:spcBef>
                <a:spcPts val="0"/>
              </a:spcBef>
              <a:spcAft>
                <a:spcPts val="0"/>
              </a:spcAft>
              <a:buClr>
                <a:schemeClr val="dk1"/>
              </a:buClr>
              <a:buSzPts val="2400"/>
              <a:buFont typeface="Arial"/>
              <a:buChar char="•"/>
            </a:pPr>
            <a:r>
              <a:rPr b="1" lang="kk-KZ" sz="2400">
                <a:solidFill>
                  <a:schemeClr val="dk1"/>
                </a:solidFill>
                <a:latin typeface="Times New Roman"/>
                <a:ea typeface="Times New Roman"/>
                <a:cs typeface="Times New Roman"/>
                <a:sym typeface="Times New Roman"/>
              </a:rPr>
              <a:t>Генетикалық инженерия</a:t>
            </a:r>
            <a:endParaRPr sz="2400">
              <a:solidFill>
                <a:schemeClr val="dk1"/>
              </a:solidFill>
              <a:latin typeface="Times New Roman"/>
              <a:ea typeface="Times New Roman"/>
              <a:cs typeface="Times New Roman"/>
              <a:sym typeface="Times New Roman"/>
            </a:endParaRPr>
          </a:p>
          <a:p>
            <a:pPr indent="-152400" lvl="0" marL="0" marR="0" rtl="0" algn="l">
              <a:spcBef>
                <a:spcPts val="0"/>
              </a:spcBef>
              <a:spcAft>
                <a:spcPts val="0"/>
              </a:spcAft>
              <a:buClr>
                <a:schemeClr val="dk1"/>
              </a:buClr>
              <a:buSzPts val="2400"/>
              <a:buFont typeface="Arial"/>
              <a:buChar char="•"/>
            </a:pPr>
            <a:r>
              <a:rPr b="1" lang="kk-KZ" sz="2400">
                <a:solidFill>
                  <a:schemeClr val="dk1"/>
                </a:solidFill>
                <a:latin typeface="Times New Roman"/>
                <a:ea typeface="Times New Roman"/>
                <a:cs typeface="Times New Roman"/>
                <a:sym typeface="Times New Roman"/>
              </a:rPr>
              <a:t>Микробиология</a:t>
            </a:r>
            <a:endParaRPr sz="2400">
              <a:solidFill>
                <a:schemeClr val="dk1"/>
              </a:solidFill>
              <a:latin typeface="Times New Roman"/>
              <a:ea typeface="Times New Roman"/>
              <a:cs typeface="Times New Roman"/>
              <a:sym typeface="Times New Roman"/>
            </a:endParaRPr>
          </a:p>
          <a:p>
            <a:pPr indent="-152400" lvl="0" marL="0" marR="0" rtl="0" algn="l">
              <a:spcBef>
                <a:spcPts val="0"/>
              </a:spcBef>
              <a:spcAft>
                <a:spcPts val="0"/>
              </a:spcAft>
              <a:buClr>
                <a:schemeClr val="dk1"/>
              </a:buClr>
              <a:buSzPts val="2400"/>
              <a:buFont typeface="Arial"/>
              <a:buChar char="•"/>
            </a:pPr>
            <a:r>
              <a:rPr b="1" lang="kk-KZ" sz="2400">
                <a:solidFill>
                  <a:schemeClr val="dk1"/>
                </a:solidFill>
                <a:latin typeface="Times New Roman"/>
                <a:ea typeface="Times New Roman"/>
                <a:cs typeface="Times New Roman"/>
                <a:sym typeface="Times New Roman"/>
              </a:rPr>
              <a:t>Биохимия</a:t>
            </a:r>
            <a:br>
              <a:rPr lang="kk-KZ" sz="2400">
                <a:solidFill>
                  <a:schemeClr val="dk1"/>
                </a:solidFill>
                <a:latin typeface="Times New Roman"/>
                <a:ea typeface="Times New Roman"/>
                <a:cs typeface="Times New Roman"/>
                <a:sym typeface="Times New Roman"/>
              </a:rPr>
            </a:br>
            <a:r>
              <a:rPr lang="kk-KZ" sz="2400">
                <a:solidFill>
                  <a:schemeClr val="dk1"/>
                </a:solidFill>
                <a:latin typeface="Times New Roman"/>
                <a:ea typeface="Times New Roman"/>
                <a:cs typeface="Times New Roman"/>
                <a:sym typeface="Times New Roman"/>
              </a:rPr>
              <a:t>сияқты ғылымдармен тығыз байланысты</a:t>
            </a:r>
            <a:r>
              <a:rPr lang="kk-KZ" sz="1800">
                <a:solidFill>
                  <a:schemeClr val="dk1"/>
                </a:solidFill>
                <a:latin typeface="Arial"/>
                <a:ea typeface="Arial"/>
                <a:cs typeface="Arial"/>
                <a:sym typeface="Arial"/>
              </a:rPr>
              <a: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graphicFrame>
        <p:nvGraphicFramePr>
          <p:cNvPr id="250" name="Google Shape;250;p13"/>
          <p:cNvGraphicFramePr/>
          <p:nvPr/>
        </p:nvGraphicFramePr>
        <p:xfrm>
          <a:off x="381000" y="2218214"/>
          <a:ext cx="3000000" cy="3000000"/>
        </p:xfrm>
        <a:graphic>
          <a:graphicData uri="http://schemas.openxmlformats.org/drawingml/2006/table">
            <a:tbl>
              <a:tblPr>
                <a:noFill/>
                <a:tableStyleId>{60FC5DB4-4A13-4B9A-A215-991E2DEC53AA}</a:tableStyleId>
              </a:tblPr>
              <a:tblGrid>
                <a:gridCol w="3810000"/>
                <a:gridCol w="3810000"/>
                <a:gridCol w="3810000"/>
              </a:tblGrid>
              <a:tr h="228600">
                <a:tc>
                  <a:txBody>
                    <a:bodyPr/>
                    <a:lstStyle/>
                    <a:p>
                      <a:pPr indent="0" lvl="0" marL="0" marR="0" rtl="0" algn="l">
                        <a:spcBef>
                          <a:spcPts val="0"/>
                        </a:spcBef>
                        <a:spcAft>
                          <a:spcPts val="0"/>
                        </a:spcAft>
                        <a:buNone/>
                      </a:pPr>
                      <a:r>
                        <a:rPr lang="kk-KZ" sz="1800"/>
                        <a:t>Өнім түрі</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Сипаттамасы</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Мысалдар</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Рекомбинантты белоктар</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Ген инженериясы арқылы алынған ақуыздар</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Инсулин, өсу гормоны, интерферон</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Моноклоналды антиденелер</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Нақты ауруға қарсы бағытталған арнайы антиденелер</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Ритуксимаб, трастузумаб</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Вакциналар</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Ағзаны иммундық жауапқа үйрететін биопрепараттар</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Гепатит B, COVID-19, ВПЧ вакциналары</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Гендік терапия препараттары</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Зақымданған гендерді алмастыру немесе түзету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Luxturna, Zolgensma</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Биосимилярлар (biosimilars)</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Биологиялық дәрілердің аналогтары</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Zarxio (аналог филграстимге)</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14"/>
          <p:cNvSpPr txBox="1"/>
          <p:nvPr/>
        </p:nvSpPr>
        <p:spPr>
          <a:xfrm>
            <a:off x="1371600" y="889844"/>
            <a:ext cx="7772400" cy="470898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2000">
                <a:solidFill>
                  <a:schemeClr val="dk1"/>
                </a:solidFill>
                <a:latin typeface="Times New Roman"/>
                <a:ea typeface="Times New Roman"/>
                <a:cs typeface="Times New Roman"/>
                <a:sym typeface="Times New Roman"/>
              </a:rPr>
              <a:t>Өндіріс кезеңдері</a:t>
            </a:r>
            <a:endParaRPr/>
          </a:p>
          <a:p>
            <a:pPr indent="-127000" lvl="0" marL="0" marR="0" rtl="0" algn="l">
              <a:spcBef>
                <a:spcPts val="0"/>
              </a:spcBef>
              <a:spcAft>
                <a:spcPts val="0"/>
              </a:spcAft>
              <a:buClr>
                <a:schemeClr val="dk1"/>
              </a:buClr>
              <a:buSzPts val="2000"/>
              <a:buFont typeface="Arial"/>
              <a:buAutoNum type="arabicPeriod"/>
            </a:pPr>
            <a:r>
              <a:rPr b="1" lang="kk-KZ" sz="2000">
                <a:solidFill>
                  <a:schemeClr val="dk1"/>
                </a:solidFill>
                <a:latin typeface="Times New Roman"/>
                <a:ea typeface="Times New Roman"/>
                <a:cs typeface="Times New Roman"/>
                <a:sym typeface="Times New Roman"/>
              </a:rPr>
              <a:t>Генді таңдау және клондау</a:t>
            </a:r>
            <a:br>
              <a:rPr lang="kk-KZ" sz="2000">
                <a:solidFill>
                  <a:schemeClr val="dk1"/>
                </a:solidFill>
                <a:latin typeface="Times New Roman"/>
                <a:ea typeface="Times New Roman"/>
                <a:cs typeface="Times New Roman"/>
                <a:sym typeface="Times New Roman"/>
              </a:rPr>
            </a:br>
            <a:r>
              <a:rPr lang="kk-KZ" sz="2000">
                <a:solidFill>
                  <a:schemeClr val="dk1"/>
                </a:solidFill>
                <a:latin typeface="Times New Roman"/>
                <a:ea typeface="Times New Roman"/>
                <a:cs typeface="Times New Roman"/>
                <a:sym typeface="Times New Roman"/>
              </a:rPr>
              <a:t>– Қажетті белокты кодтайтын ген таңдалады және векторға енгізіледі.</a:t>
            </a:r>
            <a:endParaRPr/>
          </a:p>
          <a:p>
            <a:pPr indent="-127000" lvl="0" marL="0" marR="0" rtl="0" algn="l">
              <a:spcBef>
                <a:spcPts val="0"/>
              </a:spcBef>
              <a:spcAft>
                <a:spcPts val="0"/>
              </a:spcAft>
              <a:buClr>
                <a:schemeClr val="dk1"/>
              </a:buClr>
              <a:buSzPts val="2000"/>
              <a:buFont typeface="Arial"/>
              <a:buAutoNum type="arabicPeriod"/>
            </a:pPr>
            <a:r>
              <a:rPr b="1" lang="kk-KZ" sz="2000">
                <a:solidFill>
                  <a:schemeClr val="dk1"/>
                </a:solidFill>
                <a:latin typeface="Times New Roman"/>
                <a:ea typeface="Times New Roman"/>
                <a:cs typeface="Times New Roman"/>
                <a:sym typeface="Times New Roman"/>
              </a:rPr>
              <a:t>Өндіруші жасушаны таңдау</a:t>
            </a:r>
            <a:br>
              <a:rPr lang="kk-KZ" sz="2000">
                <a:solidFill>
                  <a:schemeClr val="dk1"/>
                </a:solidFill>
                <a:latin typeface="Times New Roman"/>
                <a:ea typeface="Times New Roman"/>
                <a:cs typeface="Times New Roman"/>
                <a:sym typeface="Times New Roman"/>
              </a:rPr>
            </a:br>
            <a:r>
              <a:rPr lang="kk-KZ" sz="2000">
                <a:solidFill>
                  <a:schemeClr val="dk1"/>
                </a:solidFill>
                <a:latin typeface="Times New Roman"/>
                <a:ea typeface="Times New Roman"/>
                <a:cs typeface="Times New Roman"/>
                <a:sym typeface="Times New Roman"/>
              </a:rPr>
              <a:t>– Ген бактерияға (мысалы, </a:t>
            </a:r>
            <a:r>
              <a:rPr i="1" lang="kk-KZ" sz="2000">
                <a:solidFill>
                  <a:schemeClr val="dk1"/>
                </a:solidFill>
                <a:latin typeface="Times New Roman"/>
                <a:ea typeface="Times New Roman"/>
                <a:cs typeface="Times New Roman"/>
                <a:sym typeface="Times New Roman"/>
              </a:rPr>
              <a:t>E. coli</a:t>
            </a:r>
            <a:r>
              <a:rPr lang="kk-KZ" sz="2000">
                <a:solidFill>
                  <a:schemeClr val="dk1"/>
                </a:solidFill>
                <a:latin typeface="Times New Roman"/>
                <a:ea typeface="Times New Roman"/>
                <a:cs typeface="Times New Roman"/>
                <a:sym typeface="Times New Roman"/>
              </a:rPr>
              <a:t>) немесе ашытқыға немесе жануар жасушаларына енгізіледі.</a:t>
            </a:r>
            <a:endParaRPr/>
          </a:p>
          <a:p>
            <a:pPr indent="-127000" lvl="0" marL="0" marR="0" rtl="0" algn="l">
              <a:spcBef>
                <a:spcPts val="0"/>
              </a:spcBef>
              <a:spcAft>
                <a:spcPts val="0"/>
              </a:spcAft>
              <a:buClr>
                <a:schemeClr val="dk1"/>
              </a:buClr>
              <a:buSzPts val="2000"/>
              <a:buFont typeface="Arial"/>
              <a:buAutoNum type="arabicPeriod"/>
            </a:pPr>
            <a:r>
              <a:rPr b="1" lang="kk-KZ" sz="2000">
                <a:solidFill>
                  <a:schemeClr val="dk1"/>
                </a:solidFill>
                <a:latin typeface="Times New Roman"/>
                <a:ea typeface="Times New Roman"/>
                <a:cs typeface="Times New Roman"/>
                <a:sym typeface="Times New Roman"/>
              </a:rPr>
              <a:t>Биоөндіру (ферментация)</a:t>
            </a:r>
            <a:br>
              <a:rPr lang="kk-KZ" sz="2000">
                <a:solidFill>
                  <a:schemeClr val="dk1"/>
                </a:solidFill>
                <a:latin typeface="Times New Roman"/>
                <a:ea typeface="Times New Roman"/>
                <a:cs typeface="Times New Roman"/>
                <a:sym typeface="Times New Roman"/>
              </a:rPr>
            </a:br>
            <a:r>
              <a:rPr lang="kk-KZ" sz="2000">
                <a:solidFill>
                  <a:schemeClr val="dk1"/>
                </a:solidFill>
                <a:latin typeface="Times New Roman"/>
                <a:ea typeface="Times New Roman"/>
                <a:cs typeface="Times New Roman"/>
                <a:sym typeface="Times New Roman"/>
              </a:rPr>
              <a:t>– Жасушалар биореакторларда өсіріліп, өнім шығарады.</a:t>
            </a:r>
            <a:endParaRPr/>
          </a:p>
          <a:p>
            <a:pPr indent="-127000" lvl="0" marL="0" marR="0" rtl="0" algn="l">
              <a:spcBef>
                <a:spcPts val="0"/>
              </a:spcBef>
              <a:spcAft>
                <a:spcPts val="0"/>
              </a:spcAft>
              <a:buClr>
                <a:schemeClr val="dk1"/>
              </a:buClr>
              <a:buSzPts val="2000"/>
              <a:buFont typeface="Arial"/>
              <a:buAutoNum type="arabicPeriod"/>
            </a:pPr>
            <a:r>
              <a:rPr b="1" lang="kk-KZ" sz="2000">
                <a:solidFill>
                  <a:schemeClr val="dk1"/>
                </a:solidFill>
                <a:latin typeface="Times New Roman"/>
                <a:ea typeface="Times New Roman"/>
                <a:cs typeface="Times New Roman"/>
                <a:sym typeface="Times New Roman"/>
              </a:rPr>
              <a:t>Тазарту (purification)</a:t>
            </a:r>
            <a:br>
              <a:rPr lang="kk-KZ" sz="2000">
                <a:solidFill>
                  <a:schemeClr val="dk1"/>
                </a:solidFill>
                <a:latin typeface="Times New Roman"/>
                <a:ea typeface="Times New Roman"/>
                <a:cs typeface="Times New Roman"/>
                <a:sym typeface="Times New Roman"/>
              </a:rPr>
            </a:br>
            <a:r>
              <a:rPr lang="kk-KZ" sz="2000">
                <a:solidFill>
                  <a:schemeClr val="dk1"/>
                </a:solidFill>
                <a:latin typeface="Times New Roman"/>
                <a:ea typeface="Times New Roman"/>
                <a:cs typeface="Times New Roman"/>
                <a:sym typeface="Times New Roman"/>
              </a:rPr>
              <a:t>– Алынған ақуыз немесе препарат бөлініп, тазаланады.</a:t>
            </a:r>
            <a:endParaRPr/>
          </a:p>
          <a:p>
            <a:pPr indent="-127000" lvl="0" marL="0" marR="0" rtl="0" algn="l">
              <a:spcBef>
                <a:spcPts val="0"/>
              </a:spcBef>
              <a:spcAft>
                <a:spcPts val="0"/>
              </a:spcAft>
              <a:buClr>
                <a:schemeClr val="dk1"/>
              </a:buClr>
              <a:buSzPts val="2000"/>
              <a:buFont typeface="Arial"/>
              <a:buAutoNum type="arabicPeriod"/>
            </a:pPr>
            <a:r>
              <a:rPr b="1" lang="kk-KZ" sz="2000">
                <a:solidFill>
                  <a:schemeClr val="dk1"/>
                </a:solidFill>
                <a:latin typeface="Times New Roman"/>
                <a:ea typeface="Times New Roman"/>
                <a:cs typeface="Times New Roman"/>
                <a:sym typeface="Times New Roman"/>
              </a:rPr>
              <a:t>Сапаны бақылау және тексеру</a:t>
            </a:r>
            <a:br>
              <a:rPr lang="kk-KZ" sz="2000">
                <a:solidFill>
                  <a:schemeClr val="dk1"/>
                </a:solidFill>
                <a:latin typeface="Times New Roman"/>
                <a:ea typeface="Times New Roman"/>
                <a:cs typeface="Times New Roman"/>
                <a:sym typeface="Times New Roman"/>
              </a:rPr>
            </a:br>
            <a:r>
              <a:rPr lang="kk-KZ" sz="2000">
                <a:solidFill>
                  <a:schemeClr val="dk1"/>
                </a:solidFill>
                <a:latin typeface="Times New Roman"/>
                <a:ea typeface="Times New Roman"/>
                <a:cs typeface="Times New Roman"/>
                <a:sym typeface="Times New Roman"/>
              </a:rPr>
              <a:t>– Препарат тиімділігі мен қауіпсіздігі сынақтардан өтеді.</a:t>
            </a:r>
            <a:endParaRPr/>
          </a:p>
          <a:p>
            <a:pPr indent="-127000" lvl="0" marL="0" marR="0" rtl="0" algn="l">
              <a:spcBef>
                <a:spcPts val="0"/>
              </a:spcBef>
              <a:spcAft>
                <a:spcPts val="0"/>
              </a:spcAft>
              <a:buClr>
                <a:schemeClr val="dk1"/>
              </a:buClr>
              <a:buSzPts val="2000"/>
              <a:buFont typeface="Arial"/>
              <a:buAutoNum type="arabicPeriod"/>
            </a:pPr>
            <a:r>
              <a:rPr b="1" lang="kk-KZ" sz="2000">
                <a:solidFill>
                  <a:schemeClr val="dk1"/>
                </a:solidFill>
                <a:latin typeface="Times New Roman"/>
                <a:ea typeface="Times New Roman"/>
                <a:cs typeface="Times New Roman"/>
                <a:sym typeface="Times New Roman"/>
              </a:rPr>
              <a:t>Форма жасау және қаптау</a:t>
            </a:r>
            <a:br>
              <a:rPr lang="kk-KZ" sz="2000">
                <a:solidFill>
                  <a:schemeClr val="dk1"/>
                </a:solidFill>
                <a:latin typeface="Times New Roman"/>
                <a:ea typeface="Times New Roman"/>
                <a:cs typeface="Times New Roman"/>
                <a:sym typeface="Times New Roman"/>
              </a:rPr>
            </a:br>
            <a:r>
              <a:rPr lang="kk-KZ" sz="2000">
                <a:solidFill>
                  <a:schemeClr val="dk1"/>
                </a:solidFill>
                <a:latin typeface="Times New Roman"/>
                <a:ea typeface="Times New Roman"/>
                <a:cs typeface="Times New Roman"/>
                <a:sym typeface="Times New Roman"/>
              </a:rPr>
              <a:t>– Инъекция, таблетка немесе басқа түрде дайын өнім шығарылады.</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15"/>
          <p:cNvSpPr txBox="1"/>
          <p:nvPr/>
        </p:nvSpPr>
        <p:spPr>
          <a:xfrm>
            <a:off x="762000" y="1981200"/>
            <a:ext cx="6096000"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2400">
                <a:solidFill>
                  <a:schemeClr val="dk1"/>
                </a:solidFill>
                <a:latin typeface="Times New Roman"/>
                <a:ea typeface="Times New Roman"/>
                <a:cs typeface="Times New Roman"/>
                <a:sym typeface="Times New Roman"/>
              </a:rPr>
              <a:t>Қолданылатын аурулар</a:t>
            </a:r>
            <a:endParaRPr/>
          </a:p>
          <a:p>
            <a:pPr indent="-152400" lvl="0" marL="0" marR="0" rtl="0" algn="l">
              <a:spcBef>
                <a:spcPts val="0"/>
              </a:spcBef>
              <a:spcAft>
                <a:spcPts val="0"/>
              </a:spcAft>
              <a:buClr>
                <a:schemeClr val="dk1"/>
              </a:buClr>
              <a:buSzPts val="2400"/>
              <a:buFont typeface="Arial"/>
              <a:buChar char="•"/>
            </a:pPr>
            <a:r>
              <a:rPr lang="kk-KZ" sz="2400">
                <a:solidFill>
                  <a:schemeClr val="dk1"/>
                </a:solidFill>
                <a:latin typeface="Times New Roman"/>
                <a:ea typeface="Times New Roman"/>
                <a:cs typeface="Times New Roman"/>
                <a:sym typeface="Times New Roman"/>
              </a:rPr>
              <a:t>Қант диабеті (инсулин)</a:t>
            </a:r>
            <a:endParaRPr/>
          </a:p>
          <a:p>
            <a:pPr indent="-152400" lvl="0" marL="0" marR="0" rtl="0" algn="l">
              <a:spcBef>
                <a:spcPts val="0"/>
              </a:spcBef>
              <a:spcAft>
                <a:spcPts val="0"/>
              </a:spcAft>
              <a:buClr>
                <a:schemeClr val="dk1"/>
              </a:buClr>
              <a:buSzPts val="2400"/>
              <a:buFont typeface="Arial"/>
              <a:buChar char="•"/>
            </a:pPr>
            <a:r>
              <a:rPr lang="kk-KZ" sz="2400">
                <a:solidFill>
                  <a:schemeClr val="dk1"/>
                </a:solidFill>
                <a:latin typeface="Times New Roman"/>
                <a:ea typeface="Times New Roman"/>
                <a:cs typeface="Times New Roman"/>
                <a:sym typeface="Times New Roman"/>
              </a:rPr>
              <a:t>Қатерлі ісіктер (моноклоналды антиденелер)</a:t>
            </a:r>
            <a:endParaRPr/>
          </a:p>
          <a:p>
            <a:pPr indent="-152400" lvl="0" marL="0" marR="0" rtl="0" algn="l">
              <a:spcBef>
                <a:spcPts val="0"/>
              </a:spcBef>
              <a:spcAft>
                <a:spcPts val="0"/>
              </a:spcAft>
              <a:buClr>
                <a:schemeClr val="dk1"/>
              </a:buClr>
              <a:buSzPts val="2400"/>
              <a:buFont typeface="Arial"/>
              <a:buChar char="•"/>
            </a:pPr>
            <a:r>
              <a:rPr lang="kk-KZ" sz="2400">
                <a:solidFill>
                  <a:schemeClr val="dk1"/>
                </a:solidFill>
                <a:latin typeface="Times New Roman"/>
                <a:ea typeface="Times New Roman"/>
                <a:cs typeface="Times New Roman"/>
                <a:sym typeface="Times New Roman"/>
              </a:rPr>
              <a:t>Аутоиммунды аурулар (ревматоидты артрит)</a:t>
            </a:r>
            <a:endParaRPr/>
          </a:p>
          <a:p>
            <a:pPr indent="-152400" lvl="0" marL="0" marR="0" rtl="0" algn="l">
              <a:spcBef>
                <a:spcPts val="0"/>
              </a:spcBef>
              <a:spcAft>
                <a:spcPts val="0"/>
              </a:spcAft>
              <a:buClr>
                <a:schemeClr val="dk1"/>
              </a:buClr>
              <a:buSzPts val="2400"/>
              <a:buFont typeface="Arial"/>
              <a:buChar char="•"/>
            </a:pPr>
            <a:r>
              <a:rPr lang="kk-KZ" sz="2400">
                <a:solidFill>
                  <a:schemeClr val="dk1"/>
                </a:solidFill>
                <a:latin typeface="Times New Roman"/>
                <a:ea typeface="Times New Roman"/>
                <a:cs typeface="Times New Roman"/>
                <a:sym typeface="Times New Roman"/>
              </a:rPr>
              <a:t>Тұқымқуалайтын аурулар (муковисцидоз, гемофилия)</a:t>
            </a:r>
            <a:endParaRPr/>
          </a:p>
          <a:p>
            <a:pPr indent="-152400" lvl="0" marL="0" marR="0" rtl="0" algn="l">
              <a:spcBef>
                <a:spcPts val="0"/>
              </a:spcBef>
              <a:spcAft>
                <a:spcPts val="0"/>
              </a:spcAft>
              <a:buClr>
                <a:schemeClr val="dk1"/>
              </a:buClr>
              <a:buSzPts val="2400"/>
              <a:buFont typeface="Arial"/>
              <a:buChar char="•"/>
            </a:pPr>
            <a:r>
              <a:rPr lang="kk-KZ" sz="2400">
                <a:solidFill>
                  <a:schemeClr val="dk1"/>
                </a:solidFill>
                <a:latin typeface="Times New Roman"/>
                <a:ea typeface="Times New Roman"/>
                <a:cs typeface="Times New Roman"/>
                <a:sym typeface="Times New Roman"/>
              </a:rPr>
              <a:t>Вирустық инфекциялар (гепатит, ВИЧ, COVID-19)</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16"/>
          <p:cNvSpPr txBox="1"/>
          <p:nvPr/>
        </p:nvSpPr>
        <p:spPr>
          <a:xfrm>
            <a:off x="533400" y="612845"/>
            <a:ext cx="8610600" cy="523220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1800">
                <a:solidFill>
                  <a:schemeClr val="dk1"/>
                </a:solidFill>
                <a:latin typeface="Arial"/>
                <a:ea typeface="Arial"/>
                <a:cs typeface="Arial"/>
                <a:sym typeface="Arial"/>
              </a:rPr>
              <a:t>Қорытынды</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0" lvl="0" marL="0" marR="0" rtl="0" algn="l">
              <a:spcBef>
                <a:spcPts val="0"/>
              </a:spcBef>
              <a:spcAft>
                <a:spcPts val="0"/>
              </a:spcAft>
              <a:buNone/>
            </a:pPr>
            <a:r>
              <a:rPr lang="kk-KZ" sz="2000">
                <a:solidFill>
                  <a:schemeClr val="dk1"/>
                </a:solidFill>
                <a:latin typeface="Times New Roman"/>
                <a:ea typeface="Times New Roman"/>
                <a:cs typeface="Times New Roman"/>
                <a:sym typeface="Times New Roman"/>
              </a:rPr>
              <a:t>Қазіргі ғылым мен технологияның дамуымен бірге биологиялық объектілерді зерттеу мен оларды тиімді пайдалану өзекті мәселеге айналды. Микроорганизмдерден бастап өсімдіктер мен жануарларға дейінгі тірі ағзалар адамзат игілігі үшін кеңінен қолданылуда.</a:t>
            </a:r>
            <a:endParaRPr/>
          </a:p>
          <a:p>
            <a:pPr indent="0" lvl="0" marL="0" marR="0" rtl="0" algn="l">
              <a:spcBef>
                <a:spcPts val="0"/>
              </a:spcBef>
              <a:spcAft>
                <a:spcPts val="0"/>
              </a:spcAft>
              <a:buNone/>
            </a:pPr>
            <a:r>
              <a:rPr lang="kk-KZ" sz="2000">
                <a:solidFill>
                  <a:schemeClr val="dk1"/>
                </a:solidFill>
                <a:latin typeface="Times New Roman"/>
                <a:ea typeface="Times New Roman"/>
                <a:cs typeface="Times New Roman"/>
                <a:sym typeface="Times New Roman"/>
              </a:rPr>
              <a:t>Биообъектілерді жетілдіру арқылы олардың өнімділігін, төзімділігін және сапасын арттыруға мүмкіндік туады. Генетикалық инженерия, селекция, жасушалық технологиялар сияқты заманауи әдістердің арқасында ауыл шаруашылығы, экология, медицина және өнеркәсіп салаларында үлкен жетістіктерге қол жеткізілуде.</a:t>
            </a:r>
            <a:endParaRPr/>
          </a:p>
          <a:p>
            <a:pPr indent="0" lvl="0" marL="0" marR="0" rtl="0" algn="l">
              <a:spcBef>
                <a:spcPts val="0"/>
              </a:spcBef>
              <a:spcAft>
                <a:spcPts val="0"/>
              </a:spcAft>
              <a:buNone/>
            </a:pPr>
            <a:r>
              <a:rPr lang="kk-KZ" sz="2000">
                <a:solidFill>
                  <a:schemeClr val="dk1"/>
                </a:solidFill>
                <a:latin typeface="Times New Roman"/>
                <a:ea typeface="Times New Roman"/>
                <a:cs typeface="Times New Roman"/>
                <a:sym typeface="Times New Roman"/>
              </a:rPr>
              <a:t>Ал дәрілік заттар биотехнологиясы – адамның өмір сүру сапасын жақсартуға бағытталған маңызды сала. Гендік терапия, рекомбинантты белоктар, моноклоналды антиденелер және вакциналар секілді биотехнологиялық өнімдер ауыр әрі тұқым қуалайтын ауруларды тиімді емдеуге мүмкіндік береді.</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2"/>
          <p:cNvSpPr txBox="1"/>
          <p:nvPr/>
        </p:nvSpPr>
        <p:spPr>
          <a:xfrm>
            <a:off x="990600" y="1295400"/>
            <a:ext cx="4210050" cy="258532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kk-KZ" sz="1800">
                <a:solidFill>
                  <a:schemeClr val="dk1"/>
                </a:solidFill>
                <a:latin typeface="Arial"/>
                <a:ea typeface="Arial"/>
                <a:cs typeface="Arial"/>
                <a:sym typeface="Arial"/>
              </a:rPr>
              <a:t>Жоспар;</a:t>
            </a:r>
            <a:endParaRPr/>
          </a:p>
          <a:p>
            <a:pPr indent="0" lvl="0" marL="0" marR="0" rtl="0" algn="l">
              <a:spcBef>
                <a:spcPts val="0"/>
              </a:spcBef>
              <a:spcAft>
                <a:spcPts val="0"/>
              </a:spcAft>
              <a:buNone/>
            </a:pPr>
            <a:r>
              <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Noto Sans Symbols"/>
              <a:buChar char="❑"/>
            </a:pPr>
            <a:r>
              <a:rPr lang="kk-KZ" sz="1800">
                <a:solidFill>
                  <a:schemeClr val="dk1"/>
                </a:solidFill>
                <a:latin typeface="Arial"/>
                <a:ea typeface="Arial"/>
                <a:cs typeface="Arial"/>
                <a:sym typeface="Arial"/>
              </a:rPr>
              <a:t>Кіріспе</a:t>
            </a:r>
            <a:endParaRPr/>
          </a:p>
          <a:p>
            <a:pPr indent="-171450" lvl="0" marL="285750" marR="0" rtl="0" algn="l">
              <a:spcBef>
                <a:spcPts val="0"/>
              </a:spcBef>
              <a:spcAft>
                <a:spcPts val="0"/>
              </a:spcAft>
              <a:buClr>
                <a:schemeClr val="dk1"/>
              </a:buClr>
              <a:buSzPts val="1800"/>
              <a:buFont typeface="Noto Sans Symbols"/>
              <a:buNone/>
            </a:pPr>
            <a:r>
              <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Noto Sans Symbols"/>
              <a:buChar char="❑"/>
            </a:pPr>
            <a:r>
              <a:rPr lang="kk-KZ" sz="1800">
                <a:solidFill>
                  <a:schemeClr val="dk1"/>
                </a:solidFill>
                <a:latin typeface="Arial"/>
                <a:ea typeface="Arial"/>
                <a:cs typeface="Arial"/>
                <a:sym typeface="Arial"/>
              </a:rPr>
              <a:t>Биологиялық объектілер</a:t>
            </a:r>
            <a:endParaRPr/>
          </a:p>
          <a:p>
            <a:pPr indent="-171450" lvl="0" marL="285750" marR="0" rtl="0" algn="l">
              <a:spcBef>
                <a:spcPts val="0"/>
              </a:spcBef>
              <a:spcAft>
                <a:spcPts val="0"/>
              </a:spcAft>
              <a:buClr>
                <a:schemeClr val="dk1"/>
              </a:buClr>
              <a:buSzPts val="1800"/>
              <a:buFont typeface="Noto Sans Symbols"/>
              <a:buNone/>
            </a:pPr>
            <a:r>
              <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Noto Sans Symbols"/>
              <a:buChar char="❑"/>
            </a:pPr>
            <a:r>
              <a:rPr lang="kk-KZ" sz="1800">
                <a:solidFill>
                  <a:schemeClr val="dk1"/>
                </a:solidFill>
                <a:latin typeface="Arial"/>
                <a:ea typeface="Arial"/>
                <a:cs typeface="Arial"/>
                <a:sym typeface="Arial"/>
              </a:rPr>
              <a:t>Биообъектілерді жетілдіру.</a:t>
            </a:r>
            <a:endParaRPr/>
          </a:p>
          <a:p>
            <a:pPr indent="-171450" lvl="0" marL="285750" marR="0" rtl="0" algn="l">
              <a:spcBef>
                <a:spcPts val="0"/>
              </a:spcBef>
              <a:spcAft>
                <a:spcPts val="0"/>
              </a:spcAft>
              <a:buClr>
                <a:schemeClr val="dk1"/>
              </a:buClr>
              <a:buSzPts val="1800"/>
              <a:buFont typeface="Noto Sans Symbols"/>
              <a:buNone/>
            </a:pPr>
            <a:r>
              <a:t/>
            </a:r>
            <a:endParaRPr sz="1800">
              <a:solidFill>
                <a:schemeClr val="dk1"/>
              </a:solidFill>
              <a:latin typeface="Arial"/>
              <a:ea typeface="Arial"/>
              <a:cs typeface="Arial"/>
              <a:sym typeface="Arial"/>
            </a:endParaRPr>
          </a:p>
          <a:p>
            <a:pPr indent="-285750" lvl="0" marL="285750" marR="0" rtl="0" algn="l">
              <a:spcBef>
                <a:spcPts val="0"/>
              </a:spcBef>
              <a:spcAft>
                <a:spcPts val="0"/>
              </a:spcAft>
              <a:buClr>
                <a:schemeClr val="dk1"/>
              </a:buClr>
              <a:buSzPts val="1800"/>
              <a:buFont typeface="Noto Sans Symbols"/>
              <a:buChar char="❑"/>
            </a:pPr>
            <a:r>
              <a:rPr lang="kk-KZ" sz="1800">
                <a:solidFill>
                  <a:schemeClr val="dk1"/>
                </a:solidFill>
                <a:latin typeface="Arial"/>
                <a:ea typeface="Arial"/>
                <a:cs typeface="Arial"/>
                <a:sym typeface="Arial"/>
              </a:rPr>
              <a:t>Дәрілік заттар биотехнологиясы</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
          <p:cNvSpPr txBox="1"/>
          <p:nvPr/>
        </p:nvSpPr>
        <p:spPr>
          <a:xfrm>
            <a:off x="1066800" y="1371600"/>
            <a:ext cx="7239000"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2400">
                <a:solidFill>
                  <a:schemeClr val="dk1"/>
                </a:solidFill>
                <a:latin typeface="Times New Roman"/>
                <a:ea typeface="Times New Roman"/>
                <a:cs typeface="Times New Roman"/>
                <a:sym typeface="Times New Roman"/>
              </a:rPr>
              <a:t>Кіріспе</a:t>
            </a:r>
            <a:endParaRPr/>
          </a:p>
          <a:p>
            <a:pPr indent="0" lvl="0" marL="0" marR="0" rtl="0" algn="l">
              <a:spcBef>
                <a:spcPts val="0"/>
              </a:spcBef>
              <a:spcAft>
                <a:spcPts val="0"/>
              </a:spcAft>
              <a:buNone/>
            </a:pPr>
            <a:r>
              <a:t/>
            </a:r>
            <a:endParaRPr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lang="kk-KZ" sz="2400">
                <a:solidFill>
                  <a:schemeClr val="dk1"/>
                </a:solidFill>
                <a:latin typeface="Times New Roman"/>
                <a:ea typeface="Times New Roman"/>
                <a:cs typeface="Times New Roman"/>
                <a:sym typeface="Times New Roman"/>
              </a:rPr>
              <a:t>Биотехнология қазіргі заманғы ғылым мен техника саласында ерекше маңызды орын алады. Ол тірі организмдердің немесе олардың жасушаларының, тіндері мен молекулаларының қасиеттерін пайдаланып, адам өмірін жақсартуға бағытталған. Биологиялық объектілер — бұл тірі табиғаттың негізгі құрамдас бөлігі, олар микроорганизмдерден бастап өсімдіктер мен жануарларға дейінгі кең спектрді қамтиды.</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4"/>
          <p:cNvSpPr txBox="1"/>
          <p:nvPr/>
        </p:nvSpPr>
        <p:spPr>
          <a:xfrm>
            <a:off x="533400" y="1676400"/>
            <a:ext cx="7086600" cy="341632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2400">
                <a:solidFill>
                  <a:schemeClr val="dk1"/>
                </a:solidFill>
                <a:latin typeface="Times New Roman"/>
                <a:ea typeface="Times New Roman"/>
                <a:cs typeface="Times New Roman"/>
                <a:sym typeface="Times New Roman"/>
              </a:rPr>
              <a:t>Биологиялық объектілер</a:t>
            </a:r>
            <a:endParaRPr/>
          </a:p>
          <a:p>
            <a:pPr indent="0" lvl="0" marL="0" marR="0" rtl="0" algn="l">
              <a:spcBef>
                <a:spcPts val="0"/>
              </a:spcBef>
              <a:spcAft>
                <a:spcPts val="0"/>
              </a:spcAft>
              <a:buNone/>
            </a:pPr>
            <a:r>
              <a:t/>
            </a:r>
            <a:endParaRPr b="1" sz="24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kk-KZ" sz="2400">
                <a:solidFill>
                  <a:schemeClr val="dk1"/>
                </a:solidFill>
                <a:latin typeface="Times New Roman"/>
                <a:ea typeface="Times New Roman"/>
                <a:cs typeface="Times New Roman"/>
                <a:sym typeface="Times New Roman"/>
              </a:rPr>
              <a:t>Биологиялық объектілер дегеніміз </a:t>
            </a:r>
            <a:endParaRPr/>
          </a:p>
          <a:p>
            <a:pPr indent="0" lvl="0" marL="0" marR="0" rtl="0" algn="l">
              <a:spcBef>
                <a:spcPts val="0"/>
              </a:spcBef>
              <a:spcAft>
                <a:spcPts val="0"/>
              </a:spcAft>
              <a:buNone/>
            </a:pPr>
            <a:r>
              <a:rPr lang="kk-KZ" sz="2400">
                <a:solidFill>
                  <a:schemeClr val="dk1"/>
                </a:solidFill>
                <a:latin typeface="Times New Roman"/>
                <a:ea typeface="Times New Roman"/>
                <a:cs typeface="Times New Roman"/>
                <a:sym typeface="Times New Roman"/>
              </a:rPr>
              <a:t>Биологиялық объектілер — бұл тірі табиғаттың немесе тірі организмдердің жеке құрамдас бөліктері, сондай-ақ олардың жасушалары, тіндері, гендері мен молекулалары. Олар тіршілік ету қабілетіне ие, өзін-өзі реттей алады және көбею арқылы ұрпақ қалдырады.</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graphicFrame>
        <p:nvGraphicFramePr>
          <p:cNvPr id="208" name="Google Shape;208;p5"/>
          <p:cNvGraphicFramePr/>
          <p:nvPr/>
        </p:nvGraphicFramePr>
        <p:xfrm>
          <a:off x="762000" y="1066800"/>
          <a:ext cx="3000000" cy="3000000"/>
        </p:xfrm>
        <a:graphic>
          <a:graphicData uri="http://schemas.openxmlformats.org/drawingml/2006/table">
            <a:tbl>
              <a:tblPr>
                <a:noFill/>
                <a:tableStyleId>{60FC5DB4-4A13-4B9A-A215-991E2DEC53AA}</a:tableStyleId>
              </a:tblPr>
              <a:tblGrid>
                <a:gridCol w="2518125"/>
                <a:gridCol w="2518125"/>
                <a:gridCol w="2518125"/>
                <a:gridCol w="2518125"/>
              </a:tblGrid>
              <a:tr h="697175">
                <a:tc>
                  <a:txBody>
                    <a:bodyPr/>
                    <a:lstStyle/>
                    <a:p>
                      <a:pPr indent="0" lvl="0" marL="0" marR="0" rtl="0" algn="l">
                        <a:spcBef>
                          <a:spcPts val="0"/>
                        </a:spcBef>
                        <a:spcAft>
                          <a:spcPts val="0"/>
                        </a:spcAft>
                        <a:buNone/>
                      </a:pPr>
                      <a:r>
                        <a:rPr lang="kk-KZ" sz="1600" u="none" cap="none" strike="noStrike"/>
                        <a:t>Биологиялық объектінің түрі</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Мысалдар</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Қасиеттері және ерекшеліктері</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Қолданылуы</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996350">
                <a:tc>
                  <a:txBody>
                    <a:bodyPr/>
                    <a:lstStyle/>
                    <a:p>
                      <a:pPr indent="0" lvl="0" marL="0" marR="0" rtl="0" algn="l">
                        <a:spcBef>
                          <a:spcPts val="0"/>
                        </a:spcBef>
                        <a:spcAft>
                          <a:spcPts val="0"/>
                        </a:spcAft>
                        <a:buNone/>
                      </a:pPr>
                      <a:r>
                        <a:rPr b="1" lang="kk-KZ" sz="1600"/>
                        <a:t>Микроорганизмдер</a:t>
                      </a:r>
                      <a:endParaRPr sz="1600"/>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Бактериялар, вирустар, саңырауқұлақтар</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Көзбен көрінбейді, көп жағдайда бір клеткалы, жылдам көбею</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Ферменттер өндіру, дәрі-дәрмек жасау, биоремедиация</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996350">
                <a:tc>
                  <a:txBody>
                    <a:bodyPr/>
                    <a:lstStyle/>
                    <a:p>
                      <a:pPr indent="0" lvl="0" marL="0" marR="0" rtl="0" algn="l">
                        <a:spcBef>
                          <a:spcPts val="0"/>
                        </a:spcBef>
                        <a:spcAft>
                          <a:spcPts val="0"/>
                        </a:spcAft>
                        <a:buNone/>
                      </a:pPr>
                      <a:r>
                        <a:rPr b="1" lang="kk-KZ" sz="1600"/>
                        <a:t>Өсімдіктер</a:t>
                      </a:r>
                      <a:endParaRPr sz="1600"/>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Ағаштар, шөптер, гүлдер</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Фотосинтез арқылы энергия өндіреді, экожүйенің негізі</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Ауыл шаруашылығы, дәрілік шөптер, биоотын өндірісі</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697175">
                <a:tc>
                  <a:txBody>
                    <a:bodyPr/>
                    <a:lstStyle/>
                    <a:p>
                      <a:pPr indent="0" lvl="0" marL="0" marR="0" rtl="0" algn="l">
                        <a:spcBef>
                          <a:spcPts val="0"/>
                        </a:spcBef>
                        <a:spcAft>
                          <a:spcPts val="0"/>
                        </a:spcAft>
                        <a:buNone/>
                      </a:pPr>
                      <a:r>
                        <a:rPr b="1" lang="kk-KZ" sz="1600"/>
                        <a:t>Жануарлар</a:t>
                      </a:r>
                      <a:endParaRPr sz="1600"/>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Балықтар, құстар, сүтқоректілер</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Қозғалғыш, сезімтал, көп клеткалы</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Мал шаруашылығы, медицина, зерттеу</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996350">
                <a:tc>
                  <a:txBody>
                    <a:bodyPr/>
                    <a:lstStyle/>
                    <a:p>
                      <a:pPr indent="0" lvl="0" marL="0" marR="0" rtl="0" algn="l">
                        <a:spcBef>
                          <a:spcPts val="0"/>
                        </a:spcBef>
                        <a:spcAft>
                          <a:spcPts val="0"/>
                        </a:spcAft>
                        <a:buNone/>
                      </a:pPr>
                      <a:r>
                        <a:rPr b="1" lang="kk-KZ" sz="1600"/>
                        <a:t>Адам</a:t>
                      </a:r>
                      <a:endParaRPr sz="1600"/>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Homo sapiens</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Биологиялық және әлеуметтік қасиеттері бар</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Ғылым, медицина, биотехнология</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996350">
                <a:tc>
                  <a:txBody>
                    <a:bodyPr/>
                    <a:lstStyle/>
                    <a:p>
                      <a:pPr indent="0" lvl="0" marL="0" marR="0" rtl="0" algn="l">
                        <a:spcBef>
                          <a:spcPts val="0"/>
                        </a:spcBef>
                        <a:spcAft>
                          <a:spcPts val="0"/>
                        </a:spcAft>
                        <a:buNone/>
                      </a:pPr>
                      <a:r>
                        <a:rPr b="1" lang="kk-KZ" sz="1600"/>
                        <a:t>Генетикалық материал</a:t>
                      </a:r>
                      <a:endParaRPr sz="1600"/>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ДНҚ, РНҚ</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Тұқымқуалаушылық ақпаратты сақтайды және тасымалдайды</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600"/>
                        <a:t>Гендік инженерия, медицина, зерттеу</a:t>
                      </a:r>
                      <a:endParaRPr/>
                    </a:p>
                  </a:txBody>
                  <a:tcPr marT="40300" marB="40300" marR="80575" marL="80575"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6"/>
          <p:cNvSpPr txBox="1"/>
          <p:nvPr/>
        </p:nvSpPr>
        <p:spPr>
          <a:xfrm>
            <a:off x="762000" y="1447800"/>
            <a:ext cx="4800600"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2400">
                <a:solidFill>
                  <a:schemeClr val="dk1"/>
                </a:solidFill>
                <a:latin typeface="Times New Roman"/>
                <a:ea typeface="Times New Roman"/>
                <a:cs typeface="Times New Roman"/>
                <a:sym typeface="Times New Roman"/>
              </a:rPr>
              <a:t>Биологиялық объектілердің қасиеттері</a:t>
            </a:r>
            <a:endParaRPr/>
          </a:p>
          <a:p>
            <a:pPr indent="-152400" lvl="0" marL="0" marR="0" rtl="0" algn="l">
              <a:spcBef>
                <a:spcPts val="0"/>
              </a:spcBef>
              <a:spcAft>
                <a:spcPts val="0"/>
              </a:spcAft>
              <a:buClr>
                <a:schemeClr val="dk1"/>
              </a:buClr>
              <a:buSzPts val="2400"/>
              <a:buFont typeface="Arial"/>
              <a:buChar char="•"/>
            </a:pPr>
            <a:r>
              <a:rPr b="1" lang="kk-KZ" sz="2400">
                <a:solidFill>
                  <a:schemeClr val="dk1"/>
                </a:solidFill>
                <a:latin typeface="Times New Roman"/>
                <a:ea typeface="Times New Roman"/>
                <a:cs typeface="Times New Roman"/>
                <a:sym typeface="Times New Roman"/>
              </a:rPr>
              <a:t>Тіршілік ету</a:t>
            </a:r>
            <a:r>
              <a:rPr lang="kk-KZ" sz="2400">
                <a:solidFill>
                  <a:schemeClr val="dk1"/>
                </a:solidFill>
                <a:latin typeface="Times New Roman"/>
                <a:ea typeface="Times New Roman"/>
                <a:cs typeface="Times New Roman"/>
                <a:sym typeface="Times New Roman"/>
              </a:rPr>
              <a:t> — энергияны алу, зат алмасу</a:t>
            </a:r>
            <a:endParaRPr/>
          </a:p>
          <a:p>
            <a:pPr indent="-152400" lvl="0" marL="0" marR="0" rtl="0" algn="l">
              <a:spcBef>
                <a:spcPts val="0"/>
              </a:spcBef>
              <a:spcAft>
                <a:spcPts val="0"/>
              </a:spcAft>
              <a:buClr>
                <a:schemeClr val="dk1"/>
              </a:buClr>
              <a:buSzPts val="2400"/>
              <a:buFont typeface="Arial"/>
              <a:buChar char="•"/>
            </a:pPr>
            <a:r>
              <a:rPr b="1" lang="kk-KZ" sz="2400">
                <a:solidFill>
                  <a:schemeClr val="dk1"/>
                </a:solidFill>
                <a:latin typeface="Times New Roman"/>
                <a:ea typeface="Times New Roman"/>
                <a:cs typeface="Times New Roman"/>
                <a:sym typeface="Times New Roman"/>
              </a:rPr>
              <a:t>Өсу және даму</a:t>
            </a:r>
            <a:r>
              <a:rPr lang="kk-KZ" sz="2400">
                <a:solidFill>
                  <a:schemeClr val="dk1"/>
                </a:solidFill>
                <a:latin typeface="Times New Roman"/>
                <a:ea typeface="Times New Roman"/>
                <a:cs typeface="Times New Roman"/>
                <a:sym typeface="Times New Roman"/>
              </a:rPr>
              <a:t> — жасушалардың бөлінуі, организмнің жетілуі</a:t>
            </a:r>
            <a:endParaRPr/>
          </a:p>
          <a:p>
            <a:pPr indent="-152400" lvl="0" marL="0" marR="0" rtl="0" algn="l">
              <a:spcBef>
                <a:spcPts val="0"/>
              </a:spcBef>
              <a:spcAft>
                <a:spcPts val="0"/>
              </a:spcAft>
              <a:buClr>
                <a:schemeClr val="dk1"/>
              </a:buClr>
              <a:buSzPts val="2400"/>
              <a:buFont typeface="Arial"/>
              <a:buChar char="•"/>
            </a:pPr>
            <a:r>
              <a:rPr b="1" lang="kk-KZ" sz="2400">
                <a:solidFill>
                  <a:schemeClr val="dk1"/>
                </a:solidFill>
                <a:latin typeface="Times New Roman"/>
                <a:ea typeface="Times New Roman"/>
                <a:cs typeface="Times New Roman"/>
                <a:sym typeface="Times New Roman"/>
              </a:rPr>
              <a:t>Көбею</a:t>
            </a:r>
            <a:r>
              <a:rPr lang="kk-KZ" sz="2400">
                <a:solidFill>
                  <a:schemeClr val="dk1"/>
                </a:solidFill>
                <a:latin typeface="Times New Roman"/>
                <a:ea typeface="Times New Roman"/>
                <a:cs typeface="Times New Roman"/>
                <a:sym typeface="Times New Roman"/>
              </a:rPr>
              <a:t> — ұрпақ қалдыру</a:t>
            </a:r>
            <a:endParaRPr/>
          </a:p>
          <a:p>
            <a:pPr indent="-152400" lvl="0" marL="0" marR="0" rtl="0" algn="l">
              <a:spcBef>
                <a:spcPts val="0"/>
              </a:spcBef>
              <a:spcAft>
                <a:spcPts val="0"/>
              </a:spcAft>
              <a:buClr>
                <a:schemeClr val="dk1"/>
              </a:buClr>
              <a:buSzPts val="2400"/>
              <a:buFont typeface="Arial"/>
              <a:buChar char="•"/>
            </a:pPr>
            <a:r>
              <a:rPr b="1" lang="kk-KZ" sz="2400">
                <a:solidFill>
                  <a:schemeClr val="dk1"/>
                </a:solidFill>
                <a:latin typeface="Times New Roman"/>
                <a:ea typeface="Times New Roman"/>
                <a:cs typeface="Times New Roman"/>
                <a:sym typeface="Times New Roman"/>
              </a:rPr>
              <a:t>Сезімталдық</a:t>
            </a:r>
            <a:r>
              <a:rPr lang="kk-KZ" sz="2400">
                <a:solidFill>
                  <a:schemeClr val="dk1"/>
                </a:solidFill>
                <a:latin typeface="Times New Roman"/>
                <a:ea typeface="Times New Roman"/>
                <a:cs typeface="Times New Roman"/>
                <a:sym typeface="Times New Roman"/>
              </a:rPr>
              <a:t> — қоршаған ортаға реакция беру</a:t>
            </a:r>
            <a:endParaRPr/>
          </a:p>
          <a:p>
            <a:pPr indent="-152400" lvl="0" marL="0" marR="0" rtl="0" algn="l">
              <a:spcBef>
                <a:spcPts val="0"/>
              </a:spcBef>
              <a:spcAft>
                <a:spcPts val="0"/>
              </a:spcAft>
              <a:buClr>
                <a:schemeClr val="dk1"/>
              </a:buClr>
              <a:buSzPts val="2400"/>
              <a:buFont typeface="Arial"/>
              <a:buChar char="•"/>
            </a:pPr>
            <a:r>
              <a:rPr b="1" lang="kk-KZ" sz="2400">
                <a:solidFill>
                  <a:schemeClr val="dk1"/>
                </a:solidFill>
                <a:latin typeface="Times New Roman"/>
                <a:ea typeface="Times New Roman"/>
                <a:cs typeface="Times New Roman"/>
                <a:sym typeface="Times New Roman"/>
              </a:rPr>
              <a:t>Үйлесімділік</a:t>
            </a:r>
            <a:r>
              <a:rPr lang="kk-KZ" sz="2400">
                <a:solidFill>
                  <a:schemeClr val="dk1"/>
                </a:solidFill>
                <a:latin typeface="Times New Roman"/>
                <a:ea typeface="Times New Roman"/>
                <a:cs typeface="Times New Roman"/>
                <a:sym typeface="Times New Roman"/>
              </a:rPr>
              <a:t> — ішкі және сыртқы факторларға бейімделу</a:t>
            </a:r>
            <a:endParaRPr/>
          </a:p>
        </p:txBody>
      </p:sp>
      <p:sp>
        <p:nvSpPr>
          <p:cNvPr id="214" name="Google Shape;214;p6"/>
          <p:cNvSpPr txBox="1"/>
          <p:nvPr/>
        </p:nvSpPr>
        <p:spPr>
          <a:xfrm>
            <a:off x="6648452" y="1351508"/>
            <a:ext cx="5181600" cy="415498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2400">
                <a:solidFill>
                  <a:schemeClr val="dk1"/>
                </a:solidFill>
                <a:latin typeface="Times New Roman"/>
                <a:ea typeface="Times New Roman"/>
                <a:cs typeface="Times New Roman"/>
                <a:sym typeface="Times New Roman"/>
              </a:rPr>
              <a:t>Биотехнологиядағы рөлі</a:t>
            </a:r>
            <a:endParaRPr/>
          </a:p>
          <a:p>
            <a:pPr indent="0" lvl="0" marL="0" marR="0" rtl="0" algn="l">
              <a:spcBef>
                <a:spcPts val="0"/>
              </a:spcBef>
              <a:spcAft>
                <a:spcPts val="0"/>
              </a:spcAft>
              <a:buNone/>
            </a:pPr>
            <a:r>
              <a:rPr lang="kk-KZ" sz="2400">
                <a:solidFill>
                  <a:schemeClr val="dk1"/>
                </a:solidFill>
                <a:latin typeface="Times New Roman"/>
                <a:ea typeface="Times New Roman"/>
                <a:cs typeface="Times New Roman"/>
                <a:sym typeface="Times New Roman"/>
              </a:rPr>
              <a:t>Биологиялық объектілер биотехнологияның негізі болып табылады. Олар:</a:t>
            </a:r>
            <a:endParaRPr/>
          </a:p>
          <a:p>
            <a:pPr indent="-152400" lvl="0" marL="0" marR="0" rtl="0" algn="l">
              <a:spcBef>
                <a:spcPts val="0"/>
              </a:spcBef>
              <a:spcAft>
                <a:spcPts val="0"/>
              </a:spcAft>
              <a:buClr>
                <a:schemeClr val="dk1"/>
              </a:buClr>
              <a:buSzPts val="2400"/>
              <a:buFont typeface="Arial"/>
              <a:buChar char="•"/>
            </a:pPr>
            <a:r>
              <a:rPr lang="kk-KZ" sz="2400">
                <a:solidFill>
                  <a:schemeClr val="dk1"/>
                </a:solidFill>
                <a:latin typeface="Times New Roman"/>
                <a:ea typeface="Times New Roman"/>
                <a:cs typeface="Times New Roman"/>
                <a:sym typeface="Times New Roman"/>
              </a:rPr>
              <a:t>Гендік инженерия үшін мақсатты материал береді.</a:t>
            </a:r>
            <a:endParaRPr/>
          </a:p>
          <a:p>
            <a:pPr indent="-152400" lvl="0" marL="0" marR="0" rtl="0" algn="l">
              <a:spcBef>
                <a:spcPts val="0"/>
              </a:spcBef>
              <a:spcAft>
                <a:spcPts val="0"/>
              </a:spcAft>
              <a:buClr>
                <a:schemeClr val="dk1"/>
              </a:buClr>
              <a:buSzPts val="2400"/>
              <a:buFont typeface="Arial"/>
              <a:buChar char="•"/>
            </a:pPr>
            <a:r>
              <a:rPr lang="kk-KZ" sz="2400">
                <a:solidFill>
                  <a:schemeClr val="dk1"/>
                </a:solidFill>
                <a:latin typeface="Times New Roman"/>
                <a:ea typeface="Times New Roman"/>
                <a:cs typeface="Times New Roman"/>
                <a:sym typeface="Times New Roman"/>
              </a:rPr>
              <a:t>Микроорганизмдер арқылы дәрілік заттар өндіріледі.</a:t>
            </a:r>
            <a:endParaRPr/>
          </a:p>
          <a:p>
            <a:pPr indent="-152400" lvl="0" marL="0" marR="0" rtl="0" algn="l">
              <a:spcBef>
                <a:spcPts val="0"/>
              </a:spcBef>
              <a:spcAft>
                <a:spcPts val="0"/>
              </a:spcAft>
              <a:buClr>
                <a:schemeClr val="dk1"/>
              </a:buClr>
              <a:buSzPts val="2400"/>
              <a:buFont typeface="Arial"/>
              <a:buChar char="•"/>
            </a:pPr>
            <a:r>
              <a:rPr lang="kk-KZ" sz="2400">
                <a:solidFill>
                  <a:schemeClr val="dk1"/>
                </a:solidFill>
                <a:latin typeface="Times New Roman"/>
                <a:ea typeface="Times New Roman"/>
                <a:cs typeface="Times New Roman"/>
                <a:sym typeface="Times New Roman"/>
              </a:rPr>
              <a:t>Өсімдіктер мен жануарларды селекция арқылы жетілдіру мүмкіндігі бар.</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7"/>
          <p:cNvSpPr txBox="1"/>
          <p:nvPr/>
        </p:nvSpPr>
        <p:spPr>
          <a:xfrm>
            <a:off x="1447800" y="1582341"/>
            <a:ext cx="7696200" cy="378565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2000">
                <a:solidFill>
                  <a:schemeClr val="dk1"/>
                </a:solidFill>
                <a:latin typeface="Times New Roman"/>
                <a:ea typeface="Times New Roman"/>
                <a:cs typeface="Times New Roman"/>
                <a:sym typeface="Times New Roman"/>
              </a:rPr>
              <a:t>Биообъектілерді жетілдіру</a:t>
            </a:r>
            <a:endParaRPr/>
          </a:p>
          <a:p>
            <a:pPr indent="0" lvl="0" marL="0" marR="0" rtl="0" algn="l">
              <a:spcBef>
                <a:spcPts val="0"/>
              </a:spcBef>
              <a:spcAft>
                <a:spcPts val="0"/>
              </a:spcAft>
              <a:buNone/>
            </a:pPr>
            <a:r>
              <a:rPr b="1" lang="kk-KZ" sz="2000">
                <a:solidFill>
                  <a:schemeClr val="dk1"/>
                </a:solidFill>
                <a:latin typeface="Times New Roman"/>
                <a:ea typeface="Times New Roman"/>
                <a:cs typeface="Times New Roman"/>
                <a:sym typeface="Times New Roman"/>
              </a:rPr>
              <a:t>1. Биообъектілер дегеніміз не?</a:t>
            </a:r>
            <a:endParaRPr/>
          </a:p>
          <a:p>
            <a:pPr indent="0" lvl="0" marL="0" marR="0" rtl="0" algn="l">
              <a:spcBef>
                <a:spcPts val="0"/>
              </a:spcBef>
              <a:spcAft>
                <a:spcPts val="0"/>
              </a:spcAft>
              <a:buNone/>
            </a:pPr>
            <a:r>
              <a:rPr b="1" lang="kk-KZ" sz="2000">
                <a:solidFill>
                  <a:schemeClr val="dk1"/>
                </a:solidFill>
                <a:latin typeface="Times New Roman"/>
                <a:ea typeface="Times New Roman"/>
                <a:cs typeface="Times New Roman"/>
                <a:sym typeface="Times New Roman"/>
              </a:rPr>
              <a:t>Биообъектілер</a:t>
            </a:r>
            <a:r>
              <a:rPr lang="kk-KZ" sz="2000">
                <a:solidFill>
                  <a:schemeClr val="dk1"/>
                </a:solidFill>
                <a:latin typeface="Times New Roman"/>
                <a:ea typeface="Times New Roman"/>
                <a:cs typeface="Times New Roman"/>
                <a:sym typeface="Times New Roman"/>
              </a:rPr>
              <a:t> — бұл биотехнологияда қолданылатын тірі организмдер немесе олардың компоненттері (жасушалар, тіндер, генетикалық материал). Олар ауыл шаруашылығы, медицина, өнеркәсіп және қоршаған ортаны қорғау салаларында қолданылады.</a:t>
            </a:r>
            <a:endParaRPr/>
          </a:p>
          <a:p>
            <a:pPr indent="0" lvl="0" marL="0" marR="0" rtl="0" algn="l">
              <a:spcBef>
                <a:spcPts val="0"/>
              </a:spcBef>
              <a:spcAft>
                <a:spcPts val="0"/>
              </a:spcAft>
              <a:buNone/>
            </a:pPr>
            <a:r>
              <a:rPr lang="kk-KZ" sz="2000">
                <a:solidFill>
                  <a:schemeClr val="dk1"/>
                </a:solidFill>
                <a:latin typeface="Times New Roman"/>
                <a:ea typeface="Times New Roman"/>
                <a:cs typeface="Times New Roman"/>
                <a:sym typeface="Times New Roman"/>
              </a:rPr>
              <a:t>Мысалы:</a:t>
            </a:r>
            <a:endParaRPr/>
          </a:p>
          <a:p>
            <a:pPr indent="-127000" lvl="0" marL="0" marR="0" rtl="0" algn="l">
              <a:spcBef>
                <a:spcPts val="0"/>
              </a:spcBef>
              <a:spcAft>
                <a:spcPts val="0"/>
              </a:spcAft>
              <a:buClr>
                <a:schemeClr val="dk1"/>
              </a:buClr>
              <a:buSzPts val="2000"/>
              <a:buFont typeface="Arial"/>
              <a:buChar char="•"/>
            </a:pPr>
            <a:r>
              <a:rPr lang="kk-KZ" sz="2000">
                <a:solidFill>
                  <a:schemeClr val="dk1"/>
                </a:solidFill>
                <a:latin typeface="Times New Roman"/>
                <a:ea typeface="Times New Roman"/>
                <a:cs typeface="Times New Roman"/>
                <a:sym typeface="Times New Roman"/>
              </a:rPr>
              <a:t>Микроорганизмдер (бактериялар, ашытқылар)</a:t>
            </a:r>
            <a:endParaRPr/>
          </a:p>
          <a:p>
            <a:pPr indent="-127000" lvl="0" marL="0" marR="0" rtl="0" algn="l">
              <a:spcBef>
                <a:spcPts val="0"/>
              </a:spcBef>
              <a:spcAft>
                <a:spcPts val="0"/>
              </a:spcAft>
              <a:buClr>
                <a:schemeClr val="dk1"/>
              </a:buClr>
              <a:buSzPts val="2000"/>
              <a:buFont typeface="Arial"/>
              <a:buChar char="•"/>
            </a:pPr>
            <a:r>
              <a:rPr lang="kk-KZ" sz="2000">
                <a:solidFill>
                  <a:schemeClr val="dk1"/>
                </a:solidFill>
                <a:latin typeface="Times New Roman"/>
                <a:ea typeface="Times New Roman"/>
                <a:cs typeface="Times New Roman"/>
                <a:sym typeface="Times New Roman"/>
              </a:rPr>
              <a:t>Өсімдіктер</a:t>
            </a:r>
            <a:endParaRPr/>
          </a:p>
          <a:p>
            <a:pPr indent="-127000" lvl="0" marL="0" marR="0" rtl="0" algn="l">
              <a:spcBef>
                <a:spcPts val="0"/>
              </a:spcBef>
              <a:spcAft>
                <a:spcPts val="0"/>
              </a:spcAft>
              <a:buClr>
                <a:schemeClr val="dk1"/>
              </a:buClr>
              <a:buSzPts val="2000"/>
              <a:buFont typeface="Arial"/>
              <a:buChar char="•"/>
            </a:pPr>
            <a:r>
              <a:rPr lang="kk-KZ" sz="2000">
                <a:solidFill>
                  <a:schemeClr val="dk1"/>
                </a:solidFill>
                <a:latin typeface="Times New Roman"/>
                <a:ea typeface="Times New Roman"/>
                <a:cs typeface="Times New Roman"/>
                <a:sym typeface="Times New Roman"/>
              </a:rPr>
              <a:t>Жануарлар</a:t>
            </a:r>
            <a:endParaRPr/>
          </a:p>
          <a:p>
            <a:pPr indent="-127000" lvl="0" marL="0" marR="0" rtl="0" algn="l">
              <a:spcBef>
                <a:spcPts val="0"/>
              </a:spcBef>
              <a:spcAft>
                <a:spcPts val="0"/>
              </a:spcAft>
              <a:buClr>
                <a:schemeClr val="dk1"/>
              </a:buClr>
              <a:buSzPts val="2000"/>
              <a:buFont typeface="Arial"/>
              <a:buChar char="•"/>
            </a:pPr>
            <a:r>
              <a:rPr lang="kk-KZ" sz="2000">
                <a:solidFill>
                  <a:schemeClr val="dk1"/>
                </a:solidFill>
                <a:latin typeface="Times New Roman"/>
                <a:ea typeface="Times New Roman"/>
                <a:cs typeface="Times New Roman"/>
                <a:sym typeface="Times New Roman"/>
              </a:rPr>
              <a:t>Адам жасушалары</a:t>
            </a:r>
            <a:endParaRPr/>
          </a:p>
          <a:p>
            <a:pPr indent="-127000" lvl="0" marL="0" marR="0" rtl="0" algn="l">
              <a:spcBef>
                <a:spcPts val="0"/>
              </a:spcBef>
              <a:spcAft>
                <a:spcPts val="0"/>
              </a:spcAft>
              <a:buClr>
                <a:schemeClr val="dk1"/>
              </a:buClr>
              <a:buSzPts val="2000"/>
              <a:buFont typeface="Arial"/>
              <a:buChar char="•"/>
            </a:pPr>
            <a:r>
              <a:rPr lang="kk-KZ" sz="2000">
                <a:solidFill>
                  <a:schemeClr val="dk1"/>
                </a:solidFill>
                <a:latin typeface="Times New Roman"/>
                <a:ea typeface="Times New Roman"/>
                <a:cs typeface="Times New Roman"/>
                <a:sym typeface="Times New Roman"/>
              </a:rPr>
              <a:t>Генетикалық модификацияланған организмдер (ГМО)</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8"/>
          <p:cNvSpPr txBox="1"/>
          <p:nvPr/>
        </p:nvSpPr>
        <p:spPr>
          <a:xfrm>
            <a:off x="1371600" y="1981200"/>
            <a:ext cx="6096000" cy="230832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kk-KZ" sz="2400">
                <a:solidFill>
                  <a:schemeClr val="dk1"/>
                </a:solidFill>
                <a:latin typeface="Times New Roman"/>
                <a:ea typeface="Times New Roman"/>
                <a:cs typeface="Times New Roman"/>
                <a:sym typeface="Times New Roman"/>
              </a:rPr>
              <a:t>Биообъектілерді жетілдіру дегеніміз не?</a:t>
            </a:r>
            <a:endParaRPr/>
          </a:p>
          <a:p>
            <a:pPr indent="0" lvl="0" marL="0" marR="0" rtl="0" algn="l">
              <a:spcBef>
                <a:spcPts val="0"/>
              </a:spcBef>
              <a:spcAft>
                <a:spcPts val="0"/>
              </a:spcAft>
              <a:buNone/>
            </a:pPr>
            <a:r>
              <a:rPr b="1" lang="kk-KZ" sz="2400">
                <a:solidFill>
                  <a:schemeClr val="dk1"/>
                </a:solidFill>
                <a:latin typeface="Times New Roman"/>
                <a:ea typeface="Times New Roman"/>
                <a:cs typeface="Times New Roman"/>
                <a:sym typeface="Times New Roman"/>
              </a:rPr>
              <a:t>Биообъектілерді жетілдіру</a:t>
            </a:r>
            <a:r>
              <a:rPr lang="kk-KZ" sz="2400">
                <a:solidFill>
                  <a:schemeClr val="dk1"/>
                </a:solidFill>
                <a:latin typeface="Times New Roman"/>
                <a:ea typeface="Times New Roman"/>
                <a:cs typeface="Times New Roman"/>
                <a:sym typeface="Times New Roman"/>
              </a:rPr>
              <a:t> — бұл олардың табиғи немесе биологиялық қасиеттерін жақсарту, өзгерту немесе жаңа функциялар беру мақсатында қолданылатын ғылыми әдістер мен технологиялар жиынтығы.</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graphicFrame>
        <p:nvGraphicFramePr>
          <p:cNvPr id="229" name="Google Shape;229;p9"/>
          <p:cNvGraphicFramePr/>
          <p:nvPr/>
        </p:nvGraphicFramePr>
        <p:xfrm>
          <a:off x="533400" y="1371600"/>
          <a:ext cx="3000000" cy="3000000"/>
        </p:xfrm>
        <a:graphic>
          <a:graphicData uri="http://schemas.openxmlformats.org/drawingml/2006/table">
            <a:tbl>
              <a:tblPr>
                <a:noFill/>
                <a:tableStyleId>{60FC5DB4-4A13-4B9A-A215-991E2DEC53AA}</a:tableStyleId>
              </a:tblPr>
              <a:tblGrid>
                <a:gridCol w="3302000"/>
                <a:gridCol w="3302000"/>
                <a:gridCol w="3302000"/>
              </a:tblGrid>
              <a:tr h="228600">
                <a:tc>
                  <a:txBody>
                    <a:bodyPr/>
                    <a:lstStyle/>
                    <a:p>
                      <a:pPr indent="0" lvl="0" marL="0" marR="0" rtl="0" algn="l">
                        <a:spcBef>
                          <a:spcPts val="0"/>
                        </a:spcBef>
                        <a:spcAft>
                          <a:spcPts val="0"/>
                        </a:spcAft>
                        <a:buNone/>
                      </a:pPr>
                      <a:r>
                        <a:rPr lang="kk-KZ" sz="1800"/>
                        <a:t>Әдіс</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Сипаттамасы</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Қолданылуы</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Селекция</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Табиғи немесе жасанды жолмен пайдалы қасиеттері бар дараларды таңдау және көбейту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Ауыл шаруашылығында</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Генетикалық инженерия</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ДНҚ құрылымын өзгерту, гендерді енгізу немесе өшіру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ГМО жасау, ауруларды емдеу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Мутагенез</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Жасанды мутациялар арқылы өзгерістер енгізу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Жаңа белгілерді алу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Клеткалық және тіндік инженерия</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Жасушалар мен тіндерді in vitro жағдайында өсіру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Медицинада, өсімдіктер биотехнологиясында</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28600">
                <a:tc>
                  <a:txBody>
                    <a:bodyPr/>
                    <a:lstStyle/>
                    <a:p>
                      <a:pPr indent="0" lvl="0" marL="0" marR="0" rtl="0" algn="l">
                        <a:spcBef>
                          <a:spcPts val="0"/>
                        </a:spcBef>
                        <a:spcAft>
                          <a:spcPts val="0"/>
                        </a:spcAft>
                        <a:buNone/>
                      </a:pPr>
                      <a:r>
                        <a:rPr b="1" lang="kk-KZ" sz="1800"/>
                        <a:t>CRISPR/Cas9 технологиясы</a:t>
                      </a:r>
                      <a:endParaRPr sz="1800"/>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Геномды нақты, дәл өңдеу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lang="kk-KZ" sz="1800"/>
                        <a:t>Генетикалық ауруларды емдеу, жаңа сорттар шығару</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230" name="Google Shape;230;p9"/>
          <p:cNvSpPr txBox="1"/>
          <p:nvPr/>
        </p:nvSpPr>
        <p:spPr>
          <a:xfrm>
            <a:off x="990600" y="533400"/>
            <a:ext cx="60960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kk-KZ" sz="1800">
                <a:solidFill>
                  <a:schemeClr val="dk1"/>
                </a:solidFill>
                <a:latin typeface="Arial"/>
                <a:ea typeface="Arial"/>
                <a:cs typeface="Arial"/>
                <a:sym typeface="Arial"/>
              </a:rPr>
              <a:t>Жетілдіру әдістері</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Презентация (3)">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2023-09-11T23:29:12Z</dcterms:created>
  <dc:creator>Зарина Болысбек</dc:creator>
</cp:coreProperties>
</file>